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notesMasterIdLst>
    <p:notesMasterId r:id="rId5"/>
  </p:notesMasterIdLst>
  <p:sldIdLst>
    <p:sldId id="1289" r:id="rId3"/>
    <p:sldId id="128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BC9DF"/>
    <a:srgbClr val="00A6C0"/>
    <a:srgbClr val="0088A1"/>
    <a:srgbClr val="AA2E38"/>
    <a:srgbClr val="9ADAFF"/>
    <a:srgbClr val="C2E7FF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6544" autoAdjust="0"/>
    <p:restoredTop sz="94660"/>
  </p:normalViewPr>
  <p:slideViewPr>
    <p:cSldViewPr snapToGrid="0">
      <p:cViewPr varScale="1">
        <p:scale>
          <a:sx n="78" d="100"/>
          <a:sy n="78" d="100"/>
        </p:scale>
        <p:origin x="95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D02D2-8CF6-4DF4-A272-1EB4AC6B716E}" type="datetimeFigureOut">
              <a:rPr lang="en-US" smtClean="0"/>
              <a:pPr/>
              <a:t>4/16/2020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E529D-90B8-4A90-8276-A6173DC3B25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1541182C-A5A1-4F21-B052-5C49E60E5DF7}"/>
              </a:ext>
            </a:extLst>
          </p:cNvPr>
          <p:cNvSpPr/>
          <p:nvPr/>
        </p:nvSpPr>
        <p:spPr>
          <a:xfrm>
            <a:off x="0" y="-25388"/>
            <a:ext cx="12192000" cy="6877048"/>
          </a:xfrm>
          <a:prstGeom prst="roundRect">
            <a:avLst>
              <a:gd name="adj" fmla="val 0"/>
            </a:avLst>
          </a:prstGeom>
          <a:solidFill>
            <a:srgbClr val="ABC9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Flowchart: Process 25">
            <a:extLst>
              <a:ext uri="{FF2B5EF4-FFF2-40B4-BE49-F238E27FC236}">
                <a16:creationId xmlns:a16="http://schemas.microsoft.com/office/drawing/2014/main" id="{367FC320-6A29-4721-9699-4D7C4D9AE205}"/>
              </a:ext>
            </a:extLst>
          </p:cNvPr>
          <p:cNvSpPr/>
          <p:nvPr/>
        </p:nvSpPr>
        <p:spPr>
          <a:xfrm>
            <a:off x="73925" y="6607152"/>
            <a:ext cx="4217158" cy="52957"/>
          </a:xfrm>
          <a:prstGeom prst="flowChart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Flowchart: Process 26">
            <a:extLst>
              <a:ext uri="{FF2B5EF4-FFF2-40B4-BE49-F238E27FC236}">
                <a16:creationId xmlns:a16="http://schemas.microsoft.com/office/drawing/2014/main" id="{5211F45A-2311-41FF-AA6E-845A52F9958B}"/>
              </a:ext>
            </a:extLst>
          </p:cNvPr>
          <p:cNvSpPr/>
          <p:nvPr/>
        </p:nvSpPr>
        <p:spPr>
          <a:xfrm>
            <a:off x="11353799" y="6607152"/>
            <a:ext cx="764275" cy="52957"/>
          </a:xfrm>
          <a:prstGeom prst="flowChartProcess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Flowchart: Process 27">
            <a:extLst>
              <a:ext uri="{FF2B5EF4-FFF2-40B4-BE49-F238E27FC236}">
                <a16:creationId xmlns:a16="http://schemas.microsoft.com/office/drawing/2014/main" id="{3E9BDC25-0B50-48D7-A673-2846D715EE84}"/>
              </a:ext>
            </a:extLst>
          </p:cNvPr>
          <p:cNvSpPr/>
          <p:nvPr/>
        </p:nvSpPr>
        <p:spPr>
          <a:xfrm flipV="1">
            <a:off x="3654219" y="6609824"/>
            <a:ext cx="1885668" cy="54000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9A3F2700-CB89-453E-B219-72CE0222FEF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074943" y="3612667"/>
            <a:ext cx="6019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Print" panose="02000600000000000000" pitchFamily="2" charset="0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egoe Print" panose="02000600000000000000" pitchFamily="2" charset="0"/>
              </a:defRPr>
            </a:lvl2pPr>
            <a:lvl3pPr marL="1143000" indent="-228600">
              <a:spcBef>
                <a:spcPts val="8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egoe Print" panose="02000600000000000000" pitchFamily="2" charset="0"/>
              </a:defRPr>
            </a:lvl3pPr>
            <a:lvl4pPr marL="16002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4pPr>
            <a:lvl5pPr marL="20574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tx2"/>
                </a:solidFill>
                <a:latin typeface="Arial" panose="020B0604020202020204" pitchFamily="34" charset="0"/>
              </a:rPr>
              <a:t>Exclusively for your use, not for distribution without permission</a:t>
            </a:r>
          </a:p>
        </p:txBody>
      </p:sp>
      <p:pic>
        <p:nvPicPr>
          <p:cNvPr id="15" name="Picture 2" descr="G:\Neil\Media Information\canopus logo new - Copy.jpg">
            <a:extLst>
              <a:ext uri="{FF2B5EF4-FFF2-40B4-BE49-F238E27FC236}">
                <a16:creationId xmlns:a16="http://schemas.microsoft.com/office/drawing/2014/main" id="{3965A678-1A89-4135-82CD-D64CF25C8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625" y="0"/>
            <a:ext cx="15763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7926C552-F851-468F-9547-57C5BB947677}"/>
              </a:ext>
            </a:extLst>
          </p:cNvPr>
          <p:cNvSpPr txBox="1">
            <a:spLocks/>
          </p:cNvSpPr>
          <p:nvPr/>
        </p:nvSpPr>
        <p:spPr bwMode="auto">
          <a:xfrm>
            <a:off x="825153" y="34028"/>
            <a:ext cx="7543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-400050" eaLnBrk="1" hangingPunct="1">
              <a:lnSpc>
                <a:spcPct val="90000"/>
              </a:lnSpc>
              <a:defRPr/>
            </a:pPr>
            <a:endParaRPr lang="en-US" altLang="ko-KR" sz="2400" b="1" dirty="0">
              <a:solidFill>
                <a:schemeClr val="bg2">
                  <a:lumMod val="25000"/>
                </a:schemeClr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C8F184-37BF-4225-9D29-71735EE89E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035625" cy="184943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0" name="Flowchart: Process 29">
            <a:extLst>
              <a:ext uri="{FF2B5EF4-FFF2-40B4-BE49-F238E27FC236}">
                <a16:creationId xmlns:a16="http://schemas.microsoft.com/office/drawing/2014/main" id="{B92EB3E1-D51A-4C9A-A60B-EBEA36AF84C7}"/>
              </a:ext>
            </a:extLst>
          </p:cNvPr>
          <p:cNvSpPr/>
          <p:nvPr/>
        </p:nvSpPr>
        <p:spPr>
          <a:xfrm flipV="1">
            <a:off x="4681182" y="3266335"/>
            <a:ext cx="481368" cy="796077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Flowchart: Process 30">
            <a:extLst>
              <a:ext uri="{FF2B5EF4-FFF2-40B4-BE49-F238E27FC236}">
                <a16:creationId xmlns:a16="http://schemas.microsoft.com/office/drawing/2014/main" id="{C8A4A0A7-6BC8-4A6A-99E5-BDED273AE223}"/>
              </a:ext>
            </a:extLst>
          </p:cNvPr>
          <p:cNvSpPr/>
          <p:nvPr/>
        </p:nvSpPr>
        <p:spPr>
          <a:xfrm>
            <a:off x="11068334" y="6607151"/>
            <a:ext cx="279485" cy="52957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Slide Number Placeholder 4">
            <a:extLst>
              <a:ext uri="{FF2B5EF4-FFF2-40B4-BE49-F238E27FC236}">
                <a16:creationId xmlns:a16="http://schemas.microsoft.com/office/drawing/2014/main" id="{A7943394-C84A-410F-BE51-274D8E974C0C}"/>
              </a:ext>
            </a:extLst>
          </p:cNvPr>
          <p:cNvSpPr txBox="1">
            <a:spLocks/>
          </p:cNvSpPr>
          <p:nvPr/>
        </p:nvSpPr>
        <p:spPr>
          <a:xfrm>
            <a:off x="5541112" y="6499345"/>
            <a:ext cx="5666964" cy="26856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11FFA0-BF65-4E64-B0F7-2CC37A6D414D}" type="slidenum">
              <a:rPr lang="en-IN" smtClean="0"/>
              <a:pPr/>
              <a:t>‹#›</a:t>
            </a:fld>
            <a:r>
              <a:rPr lang="en-IN" dirty="0"/>
              <a:t>                                                           Canopus Business Management Group  - India</a:t>
            </a:r>
          </a:p>
        </p:txBody>
      </p: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30D299B9-4491-43E0-9B8B-59C9DB0BEE7E}"/>
              </a:ext>
            </a:extLst>
          </p:cNvPr>
          <p:cNvSpPr/>
          <p:nvPr/>
        </p:nvSpPr>
        <p:spPr>
          <a:xfrm>
            <a:off x="0" y="3266337"/>
            <a:ext cx="4762500" cy="793893"/>
          </a:xfrm>
          <a:prstGeom prst="flowChart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B4A4CC-DB87-43C4-9413-6C8E78AFE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997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C0C8FE9-9706-406F-863B-7D4EEC327D77}"/>
              </a:ext>
            </a:extLst>
          </p:cNvPr>
          <p:cNvSpPr/>
          <p:nvPr/>
        </p:nvSpPr>
        <p:spPr>
          <a:xfrm>
            <a:off x="0" y="-19048"/>
            <a:ext cx="12192000" cy="6877048"/>
          </a:xfrm>
          <a:prstGeom prst="roundRect">
            <a:avLst>
              <a:gd name="adj" fmla="val 0"/>
            </a:avLst>
          </a:prstGeom>
          <a:solidFill>
            <a:srgbClr val="ABC9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5B677695-3A32-47A0-8A63-D89DD5FB109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057866" y="3482722"/>
            <a:ext cx="6019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Print" panose="02000600000000000000" pitchFamily="2" charset="0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egoe Print" panose="02000600000000000000" pitchFamily="2" charset="0"/>
              </a:defRPr>
            </a:lvl2pPr>
            <a:lvl3pPr marL="1143000" indent="-228600">
              <a:spcBef>
                <a:spcPts val="8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egoe Print" panose="02000600000000000000" pitchFamily="2" charset="0"/>
              </a:defRPr>
            </a:lvl3pPr>
            <a:lvl4pPr marL="16002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4pPr>
            <a:lvl5pPr marL="20574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tx2"/>
                </a:solidFill>
                <a:latin typeface="Arial" panose="020B0604020202020204" pitchFamily="34" charset="0"/>
              </a:rPr>
              <a:t>Exclusively for your use, not for distribution without permission</a:t>
            </a:r>
          </a:p>
        </p:txBody>
      </p:sp>
      <p:pic>
        <p:nvPicPr>
          <p:cNvPr id="14" name="Picture 2" descr="G:\Neil\Media Information\canopus logo new - Copy.jpg">
            <a:extLst>
              <a:ext uri="{FF2B5EF4-FFF2-40B4-BE49-F238E27FC236}">
                <a16:creationId xmlns:a16="http://schemas.microsoft.com/office/drawing/2014/main" id="{DA2B9841-E444-41B4-8551-2C9869FF7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625" y="0"/>
            <a:ext cx="15763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D0068423-3129-4C3F-9A8D-1D23DA1CCCC7}"/>
              </a:ext>
            </a:extLst>
          </p:cNvPr>
          <p:cNvSpPr/>
          <p:nvPr/>
        </p:nvSpPr>
        <p:spPr>
          <a:xfrm>
            <a:off x="73925" y="342871"/>
            <a:ext cx="2831161" cy="216000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9F042B1B-A6DB-4BAB-94F9-D35D8AFAC9C3}"/>
              </a:ext>
            </a:extLst>
          </p:cNvPr>
          <p:cNvSpPr/>
          <p:nvPr/>
        </p:nvSpPr>
        <p:spPr>
          <a:xfrm>
            <a:off x="73925" y="6607152"/>
            <a:ext cx="4217158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id="{9CCCD1FE-F61B-4094-AA24-FA7D11FD0AD0}"/>
              </a:ext>
            </a:extLst>
          </p:cNvPr>
          <p:cNvSpPr/>
          <p:nvPr/>
        </p:nvSpPr>
        <p:spPr>
          <a:xfrm>
            <a:off x="11353799" y="6607152"/>
            <a:ext cx="764275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640D5BC9-FF72-4C6D-8306-5DBC707FEBB4}"/>
              </a:ext>
            </a:extLst>
          </p:cNvPr>
          <p:cNvSpPr/>
          <p:nvPr/>
        </p:nvSpPr>
        <p:spPr>
          <a:xfrm flipV="1">
            <a:off x="3540453" y="6599778"/>
            <a:ext cx="1885668" cy="60004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3A1ECAD6-B1ED-44FC-B4C4-9872B3AC44CB}"/>
              </a:ext>
            </a:extLst>
          </p:cNvPr>
          <p:cNvSpPr/>
          <p:nvPr/>
        </p:nvSpPr>
        <p:spPr>
          <a:xfrm flipV="1">
            <a:off x="2905086" y="337647"/>
            <a:ext cx="175358" cy="216000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8EFC63F9-E91A-4F36-B32B-1AB2E6C9212F}"/>
              </a:ext>
            </a:extLst>
          </p:cNvPr>
          <p:cNvSpPr/>
          <p:nvPr/>
        </p:nvSpPr>
        <p:spPr>
          <a:xfrm>
            <a:off x="11068334" y="6607151"/>
            <a:ext cx="279485" cy="52957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Title 26">
            <a:extLst>
              <a:ext uri="{FF2B5EF4-FFF2-40B4-BE49-F238E27FC236}">
                <a16:creationId xmlns:a16="http://schemas.microsoft.com/office/drawing/2014/main" id="{F2CB269E-4A35-4C69-B157-D0243ACEB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476" y="92601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28" name="Slide Number Placeholder 4">
            <a:extLst>
              <a:ext uri="{FF2B5EF4-FFF2-40B4-BE49-F238E27FC236}">
                <a16:creationId xmlns:a16="http://schemas.microsoft.com/office/drawing/2014/main" id="{652658A4-541E-4646-AE02-15748F514F99}"/>
              </a:ext>
            </a:extLst>
          </p:cNvPr>
          <p:cNvSpPr txBox="1">
            <a:spLocks/>
          </p:cNvSpPr>
          <p:nvPr/>
        </p:nvSpPr>
        <p:spPr>
          <a:xfrm>
            <a:off x="5541112" y="6499345"/>
            <a:ext cx="5666964" cy="26856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11FFA0-BF65-4E64-B0F7-2CC37A6D414D}" type="slidenum">
              <a:rPr lang="en-IN" smtClean="0"/>
              <a:pPr/>
              <a:t>‹#›</a:t>
            </a:fld>
            <a:r>
              <a:rPr lang="en-IN" dirty="0"/>
              <a:t>                                                           Canopus Business Management Group  - India</a:t>
            </a:r>
          </a:p>
        </p:txBody>
      </p:sp>
    </p:spTree>
    <p:extLst>
      <p:ext uri="{BB962C8B-B14F-4D97-AF65-F5344CB8AC3E}">
        <p14:creationId xmlns:p14="http://schemas.microsoft.com/office/powerpoint/2010/main" val="3301650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DEAC9F3-6C34-4AA0-9A0B-E2754EC4210B}"/>
              </a:ext>
            </a:extLst>
          </p:cNvPr>
          <p:cNvSpPr/>
          <p:nvPr/>
        </p:nvSpPr>
        <p:spPr>
          <a:xfrm>
            <a:off x="-1" y="1092982"/>
            <a:ext cx="12174923" cy="5765018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ABC9DF"/>
              </a:gs>
              <a:gs pos="20000">
                <a:schemeClr val="bg1"/>
              </a:gs>
              <a:gs pos="38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B6E0-9086-4E0B-A90A-81D802668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576" y="1494087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25D5A9E1-9643-4BE5-A755-5AE2F26F797E}"/>
              </a:ext>
            </a:extLst>
          </p:cNvPr>
          <p:cNvSpPr/>
          <p:nvPr/>
        </p:nvSpPr>
        <p:spPr>
          <a:xfrm>
            <a:off x="73925" y="6607152"/>
            <a:ext cx="4217158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61E6CB06-B925-4580-BAD4-8BE414ACDE52}"/>
              </a:ext>
            </a:extLst>
          </p:cNvPr>
          <p:cNvSpPr/>
          <p:nvPr/>
        </p:nvSpPr>
        <p:spPr>
          <a:xfrm>
            <a:off x="11353799" y="6607152"/>
            <a:ext cx="764275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6ACCF747-B336-46EA-8652-7005F9B2AD47}"/>
              </a:ext>
            </a:extLst>
          </p:cNvPr>
          <p:cNvSpPr/>
          <p:nvPr/>
        </p:nvSpPr>
        <p:spPr>
          <a:xfrm flipV="1">
            <a:off x="3540453" y="6599778"/>
            <a:ext cx="1885668" cy="60004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BC895BBB-547D-46AA-A171-7BDFEAAA5B97}"/>
              </a:ext>
            </a:extLst>
          </p:cNvPr>
          <p:cNvSpPr/>
          <p:nvPr/>
        </p:nvSpPr>
        <p:spPr>
          <a:xfrm>
            <a:off x="11068334" y="6607151"/>
            <a:ext cx="279485" cy="52957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EA205B83-F316-4570-9BEE-A842C1DD214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057866" y="3482722"/>
            <a:ext cx="6019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Print" panose="02000600000000000000" pitchFamily="2" charset="0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egoe Print" panose="02000600000000000000" pitchFamily="2" charset="0"/>
              </a:defRPr>
            </a:lvl2pPr>
            <a:lvl3pPr marL="1143000" indent="-228600">
              <a:spcBef>
                <a:spcPts val="8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egoe Print" panose="02000600000000000000" pitchFamily="2" charset="0"/>
              </a:defRPr>
            </a:lvl3pPr>
            <a:lvl4pPr marL="16002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4pPr>
            <a:lvl5pPr marL="20574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tx2"/>
                </a:solidFill>
                <a:latin typeface="Arial" panose="020B0604020202020204" pitchFamily="34" charset="0"/>
              </a:rPr>
              <a:t>Exclusively for your use, not for distribution without permission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CA691CBF-EDBD-42A1-B411-2956E42ADF13}"/>
              </a:ext>
            </a:extLst>
          </p:cNvPr>
          <p:cNvSpPr txBox="1">
            <a:spLocks/>
          </p:cNvSpPr>
          <p:nvPr/>
        </p:nvSpPr>
        <p:spPr>
          <a:xfrm>
            <a:off x="5541112" y="6499345"/>
            <a:ext cx="5666964" cy="26856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11FFA0-BF65-4E64-B0F7-2CC37A6D414D}" type="slidenum">
              <a:rPr lang="en-IN" smtClean="0"/>
              <a:pPr/>
              <a:t>‹#›</a:t>
            </a:fld>
            <a:r>
              <a:rPr lang="en-IN" dirty="0"/>
              <a:t>                                                           Canopus Business Management Group  - India</a:t>
            </a:r>
          </a:p>
        </p:txBody>
      </p:sp>
      <p:pic>
        <p:nvPicPr>
          <p:cNvPr id="23" name="Picture 2" descr="G:\Neil\Media Information\canopus logo new - Copy.jpg">
            <a:extLst>
              <a:ext uri="{FF2B5EF4-FFF2-40B4-BE49-F238E27FC236}">
                <a16:creationId xmlns:a16="http://schemas.microsoft.com/office/drawing/2014/main" id="{A60EBA51-8658-4193-A213-47FAF43BF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625" y="0"/>
            <a:ext cx="15763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itle 23">
            <a:extLst>
              <a:ext uri="{FF2B5EF4-FFF2-40B4-BE49-F238E27FC236}">
                <a16:creationId xmlns:a16="http://schemas.microsoft.com/office/drawing/2014/main" id="{E4E6B738-A15F-4D0F-BD74-AD188847A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05" y="121964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6758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D3441-114F-4D4E-BF38-9750AF301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F8E50A12-E854-4BB4-9E7F-CE7E98EDA068}"/>
              </a:ext>
            </a:extLst>
          </p:cNvPr>
          <p:cNvSpPr/>
          <p:nvPr/>
        </p:nvSpPr>
        <p:spPr>
          <a:xfrm flipV="1">
            <a:off x="3540453" y="6611730"/>
            <a:ext cx="1885668" cy="54000"/>
          </a:xfrm>
          <a:prstGeom prst="flowChartProcess">
            <a:avLst/>
          </a:prstGeom>
          <a:solidFill>
            <a:srgbClr val="ABC9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178BA0-F550-4AA2-92A9-CE40B3B1B373}"/>
              </a:ext>
            </a:extLst>
          </p:cNvPr>
          <p:cNvSpPr txBox="1">
            <a:spLocks/>
          </p:cNvSpPr>
          <p:nvPr/>
        </p:nvSpPr>
        <p:spPr>
          <a:xfrm>
            <a:off x="5541112" y="6499345"/>
            <a:ext cx="5666964" cy="26856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11FFA0-BF65-4E64-B0F7-2CC37A6D414D}" type="slidenum">
              <a:rPr lang="en-IN" smtClean="0"/>
              <a:pPr/>
              <a:t>‹#›</a:t>
            </a:fld>
            <a:r>
              <a:rPr lang="en-IN" dirty="0"/>
              <a:t>                                                           Canopus Business Management Group  - India</a:t>
            </a:r>
          </a:p>
        </p:txBody>
      </p:sp>
      <p:pic>
        <p:nvPicPr>
          <p:cNvPr id="6" name="Picture 2" descr="G:\Neil\Media Information\canopus logo new - Copy.jpg">
            <a:extLst>
              <a:ext uri="{FF2B5EF4-FFF2-40B4-BE49-F238E27FC236}">
                <a16:creationId xmlns:a16="http://schemas.microsoft.com/office/drawing/2014/main" id="{4B66B177-E1E8-499D-BEDB-ECCCAB5A8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625" y="0"/>
            <a:ext cx="15763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14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DEAC9F3-6C34-4AA0-9A0B-E2754EC4210B}"/>
              </a:ext>
            </a:extLst>
          </p:cNvPr>
          <p:cNvSpPr/>
          <p:nvPr/>
        </p:nvSpPr>
        <p:spPr>
          <a:xfrm>
            <a:off x="8630653" y="0"/>
            <a:ext cx="3561347" cy="6858000"/>
          </a:xfrm>
          <a:prstGeom prst="roundRect">
            <a:avLst>
              <a:gd name="adj" fmla="val 0"/>
            </a:avLst>
          </a:prstGeom>
          <a:solidFill>
            <a:srgbClr val="ABC9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B6E0-9086-4E0B-A90A-81D802668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219" y="158223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25D5A9E1-9643-4BE5-A755-5AE2F26F797E}"/>
              </a:ext>
            </a:extLst>
          </p:cNvPr>
          <p:cNvSpPr/>
          <p:nvPr/>
        </p:nvSpPr>
        <p:spPr>
          <a:xfrm>
            <a:off x="73925" y="6607152"/>
            <a:ext cx="4217158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61E6CB06-B925-4580-BAD4-8BE414ACDE52}"/>
              </a:ext>
            </a:extLst>
          </p:cNvPr>
          <p:cNvSpPr/>
          <p:nvPr/>
        </p:nvSpPr>
        <p:spPr>
          <a:xfrm>
            <a:off x="11353799" y="6607152"/>
            <a:ext cx="764275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6ACCF747-B336-46EA-8652-7005F9B2AD47}"/>
              </a:ext>
            </a:extLst>
          </p:cNvPr>
          <p:cNvSpPr/>
          <p:nvPr/>
        </p:nvSpPr>
        <p:spPr>
          <a:xfrm flipV="1">
            <a:off x="3540453" y="6599778"/>
            <a:ext cx="1885668" cy="60004"/>
          </a:xfrm>
          <a:prstGeom prst="flowChartProcess">
            <a:avLst/>
          </a:prstGeom>
          <a:solidFill>
            <a:srgbClr val="ABC9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BC895BBB-547D-46AA-A171-7BDFEAAA5B97}"/>
              </a:ext>
            </a:extLst>
          </p:cNvPr>
          <p:cNvSpPr/>
          <p:nvPr/>
        </p:nvSpPr>
        <p:spPr>
          <a:xfrm>
            <a:off x="11068334" y="6607151"/>
            <a:ext cx="279485" cy="52957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EA205B83-F316-4570-9BEE-A842C1DD214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057866" y="3482722"/>
            <a:ext cx="6019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Print" panose="02000600000000000000" pitchFamily="2" charset="0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egoe Print" panose="02000600000000000000" pitchFamily="2" charset="0"/>
              </a:defRPr>
            </a:lvl2pPr>
            <a:lvl3pPr marL="1143000" indent="-228600">
              <a:spcBef>
                <a:spcPts val="8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egoe Print" panose="02000600000000000000" pitchFamily="2" charset="0"/>
              </a:defRPr>
            </a:lvl3pPr>
            <a:lvl4pPr marL="16002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4pPr>
            <a:lvl5pPr marL="20574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tx2"/>
                </a:solidFill>
                <a:latin typeface="Arial" panose="020B0604020202020204" pitchFamily="34" charset="0"/>
              </a:rPr>
              <a:t>Exclusively for your use, not for distribution without permission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CA691CBF-EDBD-42A1-B411-2956E42ADF13}"/>
              </a:ext>
            </a:extLst>
          </p:cNvPr>
          <p:cNvSpPr txBox="1">
            <a:spLocks/>
          </p:cNvSpPr>
          <p:nvPr/>
        </p:nvSpPr>
        <p:spPr>
          <a:xfrm>
            <a:off x="5541112" y="6499345"/>
            <a:ext cx="5666964" cy="26856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11FFA0-BF65-4E64-B0F7-2CC37A6D414D}" type="slidenum">
              <a:rPr lang="en-IN" smtClean="0"/>
              <a:pPr/>
              <a:t>‹#›</a:t>
            </a:fld>
            <a:r>
              <a:rPr lang="en-IN" dirty="0"/>
              <a:t>                                                           Canopus Business Management Group  - India</a:t>
            </a:r>
          </a:p>
        </p:txBody>
      </p:sp>
      <p:pic>
        <p:nvPicPr>
          <p:cNvPr id="15" name="Picture 2" descr="G:\Neil\Media Information\canopus logo new - Copy.jpg">
            <a:extLst>
              <a:ext uri="{FF2B5EF4-FFF2-40B4-BE49-F238E27FC236}">
                <a16:creationId xmlns:a16="http://schemas.microsoft.com/office/drawing/2014/main" id="{37F933C9-4902-43A6-A633-471A34DE9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625" y="0"/>
            <a:ext cx="15763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3CB31C4-9776-41B2-9EBC-3A63B5914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523" y="9008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769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C0C8FE9-9706-406F-863B-7D4EEC327D77}"/>
              </a:ext>
            </a:extLst>
          </p:cNvPr>
          <p:cNvSpPr/>
          <p:nvPr/>
        </p:nvSpPr>
        <p:spPr>
          <a:xfrm>
            <a:off x="0" y="-19048"/>
            <a:ext cx="12192000" cy="6877048"/>
          </a:xfrm>
          <a:prstGeom prst="roundRect">
            <a:avLst>
              <a:gd name="adj" fmla="val 0"/>
            </a:avLst>
          </a:prstGeom>
          <a:solidFill>
            <a:srgbClr val="ABC9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5B677695-3A32-47A0-8A63-D89DD5FB109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057866" y="3482722"/>
            <a:ext cx="6019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Print" panose="02000600000000000000" pitchFamily="2" charset="0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egoe Print" panose="02000600000000000000" pitchFamily="2" charset="0"/>
              </a:defRPr>
            </a:lvl2pPr>
            <a:lvl3pPr marL="1143000" indent="-228600">
              <a:spcBef>
                <a:spcPts val="8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egoe Print" panose="02000600000000000000" pitchFamily="2" charset="0"/>
              </a:defRPr>
            </a:lvl3pPr>
            <a:lvl4pPr marL="16002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4pPr>
            <a:lvl5pPr marL="20574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tx2"/>
                </a:solidFill>
                <a:latin typeface="Arial" panose="020B0604020202020204" pitchFamily="34" charset="0"/>
              </a:rPr>
              <a:t>Exclusively for your use, not for distribution without permission</a:t>
            </a:r>
          </a:p>
        </p:txBody>
      </p:sp>
      <p:pic>
        <p:nvPicPr>
          <p:cNvPr id="14" name="Picture 2" descr="G:\Neil\Media Information\canopus logo new - Copy.jpg">
            <a:extLst>
              <a:ext uri="{FF2B5EF4-FFF2-40B4-BE49-F238E27FC236}">
                <a16:creationId xmlns:a16="http://schemas.microsoft.com/office/drawing/2014/main" id="{DA2B9841-E444-41B4-8551-2C9869FF7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625" y="0"/>
            <a:ext cx="15763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D0068423-3129-4C3F-9A8D-1D23DA1CCCC7}"/>
              </a:ext>
            </a:extLst>
          </p:cNvPr>
          <p:cNvSpPr/>
          <p:nvPr/>
        </p:nvSpPr>
        <p:spPr>
          <a:xfrm>
            <a:off x="73925" y="342871"/>
            <a:ext cx="2831161" cy="216000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9F042B1B-A6DB-4BAB-94F9-D35D8AFAC9C3}"/>
              </a:ext>
            </a:extLst>
          </p:cNvPr>
          <p:cNvSpPr/>
          <p:nvPr/>
        </p:nvSpPr>
        <p:spPr>
          <a:xfrm>
            <a:off x="73925" y="6607152"/>
            <a:ext cx="4217158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id="{9CCCD1FE-F61B-4094-AA24-FA7D11FD0AD0}"/>
              </a:ext>
            </a:extLst>
          </p:cNvPr>
          <p:cNvSpPr/>
          <p:nvPr/>
        </p:nvSpPr>
        <p:spPr>
          <a:xfrm>
            <a:off x="11353799" y="6607152"/>
            <a:ext cx="764275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640D5BC9-FF72-4C6D-8306-5DBC707FEBB4}"/>
              </a:ext>
            </a:extLst>
          </p:cNvPr>
          <p:cNvSpPr/>
          <p:nvPr/>
        </p:nvSpPr>
        <p:spPr>
          <a:xfrm flipV="1">
            <a:off x="3540453" y="6599778"/>
            <a:ext cx="1885668" cy="60004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3A1ECAD6-B1ED-44FC-B4C4-9872B3AC44CB}"/>
              </a:ext>
            </a:extLst>
          </p:cNvPr>
          <p:cNvSpPr/>
          <p:nvPr/>
        </p:nvSpPr>
        <p:spPr>
          <a:xfrm flipV="1">
            <a:off x="2905086" y="337647"/>
            <a:ext cx="175358" cy="216000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8EFC63F9-E91A-4F36-B32B-1AB2E6C9212F}"/>
              </a:ext>
            </a:extLst>
          </p:cNvPr>
          <p:cNvSpPr/>
          <p:nvPr/>
        </p:nvSpPr>
        <p:spPr>
          <a:xfrm>
            <a:off x="11068334" y="6607151"/>
            <a:ext cx="279485" cy="52957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Title 26">
            <a:extLst>
              <a:ext uri="{FF2B5EF4-FFF2-40B4-BE49-F238E27FC236}">
                <a16:creationId xmlns:a16="http://schemas.microsoft.com/office/drawing/2014/main" id="{F2CB269E-4A35-4C69-B157-D0243ACEB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476" y="92601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28" name="Slide Number Placeholder 4">
            <a:extLst>
              <a:ext uri="{FF2B5EF4-FFF2-40B4-BE49-F238E27FC236}">
                <a16:creationId xmlns:a16="http://schemas.microsoft.com/office/drawing/2014/main" id="{652658A4-541E-4646-AE02-15748F514F99}"/>
              </a:ext>
            </a:extLst>
          </p:cNvPr>
          <p:cNvSpPr txBox="1">
            <a:spLocks/>
          </p:cNvSpPr>
          <p:nvPr/>
        </p:nvSpPr>
        <p:spPr>
          <a:xfrm>
            <a:off x="5541112" y="6499345"/>
            <a:ext cx="5666964" cy="26856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11FFA0-BF65-4E64-B0F7-2CC37A6D414D}" type="slidenum">
              <a:rPr lang="en-IN" smtClean="0"/>
              <a:pPr/>
              <a:t>‹#›</a:t>
            </a:fld>
            <a:r>
              <a:rPr lang="en-IN" dirty="0"/>
              <a:t>                                                           Canopus Business Management Group  - India</a:t>
            </a:r>
          </a:p>
        </p:txBody>
      </p:sp>
    </p:spTree>
    <p:extLst>
      <p:ext uri="{BB962C8B-B14F-4D97-AF65-F5344CB8AC3E}">
        <p14:creationId xmlns:p14="http://schemas.microsoft.com/office/powerpoint/2010/main" val="3301650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1541182C-A5A1-4F21-B052-5C49E60E5DF7}"/>
              </a:ext>
            </a:extLst>
          </p:cNvPr>
          <p:cNvSpPr/>
          <p:nvPr/>
        </p:nvSpPr>
        <p:spPr>
          <a:xfrm>
            <a:off x="0" y="-25388"/>
            <a:ext cx="12192000" cy="6877048"/>
          </a:xfrm>
          <a:prstGeom prst="roundRect">
            <a:avLst>
              <a:gd name="adj" fmla="val 0"/>
            </a:avLst>
          </a:prstGeom>
          <a:solidFill>
            <a:srgbClr val="ABC9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Flowchart: Process 25">
            <a:extLst>
              <a:ext uri="{FF2B5EF4-FFF2-40B4-BE49-F238E27FC236}">
                <a16:creationId xmlns:a16="http://schemas.microsoft.com/office/drawing/2014/main" id="{367FC320-6A29-4721-9699-4D7C4D9AE205}"/>
              </a:ext>
            </a:extLst>
          </p:cNvPr>
          <p:cNvSpPr/>
          <p:nvPr/>
        </p:nvSpPr>
        <p:spPr>
          <a:xfrm>
            <a:off x="73925" y="6607152"/>
            <a:ext cx="4217158" cy="52957"/>
          </a:xfrm>
          <a:prstGeom prst="flowChart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Flowchart: Process 26">
            <a:extLst>
              <a:ext uri="{FF2B5EF4-FFF2-40B4-BE49-F238E27FC236}">
                <a16:creationId xmlns:a16="http://schemas.microsoft.com/office/drawing/2014/main" id="{5211F45A-2311-41FF-AA6E-845A52F9958B}"/>
              </a:ext>
            </a:extLst>
          </p:cNvPr>
          <p:cNvSpPr/>
          <p:nvPr/>
        </p:nvSpPr>
        <p:spPr>
          <a:xfrm>
            <a:off x="11353799" y="6607152"/>
            <a:ext cx="764275" cy="52957"/>
          </a:xfrm>
          <a:prstGeom prst="flowChartProcess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Flowchart: Process 27">
            <a:extLst>
              <a:ext uri="{FF2B5EF4-FFF2-40B4-BE49-F238E27FC236}">
                <a16:creationId xmlns:a16="http://schemas.microsoft.com/office/drawing/2014/main" id="{3E9BDC25-0B50-48D7-A673-2846D715EE84}"/>
              </a:ext>
            </a:extLst>
          </p:cNvPr>
          <p:cNvSpPr/>
          <p:nvPr/>
        </p:nvSpPr>
        <p:spPr>
          <a:xfrm flipV="1">
            <a:off x="3654219" y="6609824"/>
            <a:ext cx="1885668" cy="54000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9A3F2700-CB89-453E-B219-72CE0222FEF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074943" y="3612667"/>
            <a:ext cx="6019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Print" panose="02000600000000000000" pitchFamily="2" charset="0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egoe Print" panose="02000600000000000000" pitchFamily="2" charset="0"/>
              </a:defRPr>
            </a:lvl2pPr>
            <a:lvl3pPr marL="1143000" indent="-228600">
              <a:spcBef>
                <a:spcPts val="8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egoe Print" panose="02000600000000000000" pitchFamily="2" charset="0"/>
              </a:defRPr>
            </a:lvl3pPr>
            <a:lvl4pPr marL="16002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4pPr>
            <a:lvl5pPr marL="20574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tx2"/>
                </a:solidFill>
                <a:latin typeface="Arial" panose="020B0604020202020204" pitchFamily="34" charset="0"/>
              </a:rPr>
              <a:t>Exclusively for your use, not for distribution without permission</a:t>
            </a:r>
          </a:p>
        </p:txBody>
      </p:sp>
      <p:pic>
        <p:nvPicPr>
          <p:cNvPr id="15" name="Picture 2" descr="G:\Neil\Media Information\canopus logo new - Copy.jpg">
            <a:extLst>
              <a:ext uri="{FF2B5EF4-FFF2-40B4-BE49-F238E27FC236}">
                <a16:creationId xmlns:a16="http://schemas.microsoft.com/office/drawing/2014/main" id="{3965A678-1A89-4135-82CD-D64CF25C8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625" y="0"/>
            <a:ext cx="15763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7926C552-F851-468F-9547-57C5BB947677}"/>
              </a:ext>
            </a:extLst>
          </p:cNvPr>
          <p:cNvSpPr txBox="1">
            <a:spLocks/>
          </p:cNvSpPr>
          <p:nvPr/>
        </p:nvSpPr>
        <p:spPr bwMode="auto">
          <a:xfrm>
            <a:off x="825153" y="34028"/>
            <a:ext cx="7543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-400050" eaLnBrk="1" hangingPunct="1">
              <a:lnSpc>
                <a:spcPct val="90000"/>
              </a:lnSpc>
              <a:defRPr/>
            </a:pPr>
            <a:endParaRPr lang="en-US" altLang="ko-KR" sz="2400" b="1" dirty="0">
              <a:solidFill>
                <a:schemeClr val="bg2">
                  <a:lumMod val="25000"/>
                </a:schemeClr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C8F184-37BF-4225-9D29-71735EE89E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035625" cy="184943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0" name="Flowchart: Process 29">
            <a:extLst>
              <a:ext uri="{FF2B5EF4-FFF2-40B4-BE49-F238E27FC236}">
                <a16:creationId xmlns:a16="http://schemas.microsoft.com/office/drawing/2014/main" id="{B92EB3E1-D51A-4C9A-A60B-EBEA36AF84C7}"/>
              </a:ext>
            </a:extLst>
          </p:cNvPr>
          <p:cNvSpPr/>
          <p:nvPr/>
        </p:nvSpPr>
        <p:spPr>
          <a:xfrm flipV="1">
            <a:off x="4681182" y="3266335"/>
            <a:ext cx="481368" cy="796077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Flowchart: Process 30">
            <a:extLst>
              <a:ext uri="{FF2B5EF4-FFF2-40B4-BE49-F238E27FC236}">
                <a16:creationId xmlns:a16="http://schemas.microsoft.com/office/drawing/2014/main" id="{C8A4A0A7-6BC8-4A6A-99E5-BDED273AE223}"/>
              </a:ext>
            </a:extLst>
          </p:cNvPr>
          <p:cNvSpPr/>
          <p:nvPr/>
        </p:nvSpPr>
        <p:spPr>
          <a:xfrm>
            <a:off x="11068334" y="6607151"/>
            <a:ext cx="279485" cy="52957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Slide Number Placeholder 4">
            <a:extLst>
              <a:ext uri="{FF2B5EF4-FFF2-40B4-BE49-F238E27FC236}">
                <a16:creationId xmlns:a16="http://schemas.microsoft.com/office/drawing/2014/main" id="{A7943394-C84A-410F-BE51-274D8E974C0C}"/>
              </a:ext>
            </a:extLst>
          </p:cNvPr>
          <p:cNvSpPr txBox="1">
            <a:spLocks/>
          </p:cNvSpPr>
          <p:nvPr/>
        </p:nvSpPr>
        <p:spPr>
          <a:xfrm>
            <a:off x="5541112" y="6499345"/>
            <a:ext cx="5666964" cy="26856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11FFA0-BF65-4E64-B0F7-2CC37A6D414D}" type="slidenum">
              <a:rPr lang="en-IN" smtClean="0"/>
              <a:pPr/>
              <a:t>‹#›</a:t>
            </a:fld>
            <a:r>
              <a:rPr lang="en-IN" dirty="0"/>
              <a:t>                                                           Canopus Business Management Group  - India</a:t>
            </a:r>
          </a:p>
        </p:txBody>
      </p: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30D299B9-4491-43E0-9B8B-59C9DB0BEE7E}"/>
              </a:ext>
            </a:extLst>
          </p:cNvPr>
          <p:cNvSpPr/>
          <p:nvPr/>
        </p:nvSpPr>
        <p:spPr>
          <a:xfrm>
            <a:off x="0" y="3266337"/>
            <a:ext cx="4762500" cy="793893"/>
          </a:xfrm>
          <a:prstGeom prst="flowChart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B4A4CC-DB87-43C4-9413-6C8E78AFE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997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DEAC9F3-6C34-4AA0-9A0B-E2754EC4210B}"/>
              </a:ext>
            </a:extLst>
          </p:cNvPr>
          <p:cNvSpPr/>
          <p:nvPr/>
        </p:nvSpPr>
        <p:spPr>
          <a:xfrm>
            <a:off x="-1" y="1092982"/>
            <a:ext cx="12174923" cy="5765018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ABC9DF"/>
              </a:gs>
              <a:gs pos="20000">
                <a:schemeClr val="bg1"/>
              </a:gs>
              <a:gs pos="38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B6E0-9086-4E0B-A90A-81D802668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576" y="1494087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25D5A9E1-9643-4BE5-A755-5AE2F26F797E}"/>
              </a:ext>
            </a:extLst>
          </p:cNvPr>
          <p:cNvSpPr/>
          <p:nvPr/>
        </p:nvSpPr>
        <p:spPr>
          <a:xfrm>
            <a:off x="73925" y="6607152"/>
            <a:ext cx="4217158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61E6CB06-B925-4580-BAD4-8BE414ACDE52}"/>
              </a:ext>
            </a:extLst>
          </p:cNvPr>
          <p:cNvSpPr/>
          <p:nvPr/>
        </p:nvSpPr>
        <p:spPr>
          <a:xfrm>
            <a:off x="11353799" y="6607152"/>
            <a:ext cx="764275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6ACCF747-B336-46EA-8652-7005F9B2AD47}"/>
              </a:ext>
            </a:extLst>
          </p:cNvPr>
          <p:cNvSpPr/>
          <p:nvPr/>
        </p:nvSpPr>
        <p:spPr>
          <a:xfrm flipV="1">
            <a:off x="3540453" y="6599778"/>
            <a:ext cx="1885668" cy="60004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BC895BBB-547D-46AA-A171-7BDFEAAA5B97}"/>
              </a:ext>
            </a:extLst>
          </p:cNvPr>
          <p:cNvSpPr/>
          <p:nvPr/>
        </p:nvSpPr>
        <p:spPr>
          <a:xfrm>
            <a:off x="11068334" y="6607151"/>
            <a:ext cx="279485" cy="52957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EA205B83-F316-4570-9BEE-A842C1DD214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057866" y="3482722"/>
            <a:ext cx="6019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Print" panose="02000600000000000000" pitchFamily="2" charset="0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egoe Print" panose="02000600000000000000" pitchFamily="2" charset="0"/>
              </a:defRPr>
            </a:lvl2pPr>
            <a:lvl3pPr marL="1143000" indent="-228600">
              <a:spcBef>
                <a:spcPts val="8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egoe Print" panose="02000600000000000000" pitchFamily="2" charset="0"/>
              </a:defRPr>
            </a:lvl3pPr>
            <a:lvl4pPr marL="16002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4pPr>
            <a:lvl5pPr marL="20574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tx2"/>
                </a:solidFill>
                <a:latin typeface="Arial" panose="020B0604020202020204" pitchFamily="34" charset="0"/>
              </a:rPr>
              <a:t>Exclusively for your use, not for distribution without permission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CA691CBF-EDBD-42A1-B411-2956E42ADF13}"/>
              </a:ext>
            </a:extLst>
          </p:cNvPr>
          <p:cNvSpPr txBox="1">
            <a:spLocks/>
          </p:cNvSpPr>
          <p:nvPr/>
        </p:nvSpPr>
        <p:spPr>
          <a:xfrm>
            <a:off x="5541112" y="6499345"/>
            <a:ext cx="5666964" cy="26856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11FFA0-BF65-4E64-B0F7-2CC37A6D414D}" type="slidenum">
              <a:rPr lang="en-IN" smtClean="0"/>
              <a:pPr/>
              <a:t>‹#›</a:t>
            </a:fld>
            <a:r>
              <a:rPr lang="en-IN" dirty="0"/>
              <a:t>                                                           Canopus Business Management Group  - India</a:t>
            </a:r>
          </a:p>
        </p:txBody>
      </p:sp>
      <p:pic>
        <p:nvPicPr>
          <p:cNvPr id="23" name="Picture 2" descr="G:\Neil\Media Information\canopus logo new - Copy.jpg">
            <a:extLst>
              <a:ext uri="{FF2B5EF4-FFF2-40B4-BE49-F238E27FC236}">
                <a16:creationId xmlns:a16="http://schemas.microsoft.com/office/drawing/2014/main" id="{A60EBA51-8658-4193-A213-47FAF43BF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625" y="0"/>
            <a:ext cx="15763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itle 23">
            <a:extLst>
              <a:ext uri="{FF2B5EF4-FFF2-40B4-BE49-F238E27FC236}">
                <a16:creationId xmlns:a16="http://schemas.microsoft.com/office/drawing/2014/main" id="{E4E6B738-A15F-4D0F-BD74-AD188847A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05" y="121964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675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D3441-114F-4D4E-BF38-9750AF301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F8E50A12-E854-4BB4-9E7F-CE7E98EDA068}"/>
              </a:ext>
            </a:extLst>
          </p:cNvPr>
          <p:cNvSpPr/>
          <p:nvPr/>
        </p:nvSpPr>
        <p:spPr>
          <a:xfrm flipV="1">
            <a:off x="3540453" y="6611730"/>
            <a:ext cx="1885668" cy="54000"/>
          </a:xfrm>
          <a:prstGeom prst="flowChartProcess">
            <a:avLst/>
          </a:prstGeom>
          <a:solidFill>
            <a:srgbClr val="ABC9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178BA0-F550-4AA2-92A9-CE40B3B1B373}"/>
              </a:ext>
            </a:extLst>
          </p:cNvPr>
          <p:cNvSpPr txBox="1">
            <a:spLocks/>
          </p:cNvSpPr>
          <p:nvPr/>
        </p:nvSpPr>
        <p:spPr>
          <a:xfrm>
            <a:off x="5541112" y="6499345"/>
            <a:ext cx="5666964" cy="26856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11FFA0-BF65-4E64-B0F7-2CC37A6D414D}" type="slidenum">
              <a:rPr lang="en-IN" smtClean="0"/>
              <a:pPr/>
              <a:t>‹#›</a:t>
            </a:fld>
            <a:r>
              <a:rPr lang="en-IN" dirty="0"/>
              <a:t>                                                           Canopus Business Management Group  - India</a:t>
            </a:r>
          </a:p>
        </p:txBody>
      </p:sp>
      <p:pic>
        <p:nvPicPr>
          <p:cNvPr id="6" name="Picture 2" descr="G:\Neil\Media Information\canopus logo new - Copy.jpg">
            <a:extLst>
              <a:ext uri="{FF2B5EF4-FFF2-40B4-BE49-F238E27FC236}">
                <a16:creationId xmlns:a16="http://schemas.microsoft.com/office/drawing/2014/main" id="{4B66B177-E1E8-499D-BEDB-ECCCAB5A8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625" y="0"/>
            <a:ext cx="15763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14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DEAC9F3-6C34-4AA0-9A0B-E2754EC4210B}"/>
              </a:ext>
            </a:extLst>
          </p:cNvPr>
          <p:cNvSpPr/>
          <p:nvPr/>
        </p:nvSpPr>
        <p:spPr>
          <a:xfrm>
            <a:off x="8630653" y="0"/>
            <a:ext cx="3561347" cy="6858000"/>
          </a:xfrm>
          <a:prstGeom prst="roundRect">
            <a:avLst>
              <a:gd name="adj" fmla="val 0"/>
            </a:avLst>
          </a:prstGeom>
          <a:solidFill>
            <a:srgbClr val="ABC9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B6E0-9086-4E0B-A90A-81D802668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219" y="158223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25D5A9E1-9643-4BE5-A755-5AE2F26F797E}"/>
              </a:ext>
            </a:extLst>
          </p:cNvPr>
          <p:cNvSpPr/>
          <p:nvPr/>
        </p:nvSpPr>
        <p:spPr>
          <a:xfrm>
            <a:off x="73925" y="6607152"/>
            <a:ext cx="4217158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61E6CB06-B925-4580-BAD4-8BE414ACDE52}"/>
              </a:ext>
            </a:extLst>
          </p:cNvPr>
          <p:cNvSpPr/>
          <p:nvPr/>
        </p:nvSpPr>
        <p:spPr>
          <a:xfrm>
            <a:off x="11353799" y="6607152"/>
            <a:ext cx="764275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6ACCF747-B336-46EA-8652-7005F9B2AD47}"/>
              </a:ext>
            </a:extLst>
          </p:cNvPr>
          <p:cNvSpPr/>
          <p:nvPr/>
        </p:nvSpPr>
        <p:spPr>
          <a:xfrm flipV="1">
            <a:off x="3540453" y="6599778"/>
            <a:ext cx="1885668" cy="60004"/>
          </a:xfrm>
          <a:prstGeom prst="flowChartProcess">
            <a:avLst/>
          </a:prstGeom>
          <a:solidFill>
            <a:srgbClr val="ABC9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BC895BBB-547D-46AA-A171-7BDFEAAA5B97}"/>
              </a:ext>
            </a:extLst>
          </p:cNvPr>
          <p:cNvSpPr/>
          <p:nvPr/>
        </p:nvSpPr>
        <p:spPr>
          <a:xfrm>
            <a:off x="11068334" y="6607151"/>
            <a:ext cx="279485" cy="52957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EA205B83-F316-4570-9BEE-A842C1DD214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057866" y="3482722"/>
            <a:ext cx="6019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Print" panose="02000600000000000000" pitchFamily="2" charset="0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egoe Print" panose="02000600000000000000" pitchFamily="2" charset="0"/>
              </a:defRPr>
            </a:lvl2pPr>
            <a:lvl3pPr marL="1143000" indent="-228600">
              <a:spcBef>
                <a:spcPts val="8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egoe Print" panose="02000600000000000000" pitchFamily="2" charset="0"/>
              </a:defRPr>
            </a:lvl3pPr>
            <a:lvl4pPr marL="16002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4pPr>
            <a:lvl5pPr marL="20574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tx2"/>
                </a:solidFill>
                <a:latin typeface="Arial" panose="020B0604020202020204" pitchFamily="34" charset="0"/>
              </a:rPr>
              <a:t>Exclusively for your use, not for distribution without permission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CA691CBF-EDBD-42A1-B411-2956E42ADF13}"/>
              </a:ext>
            </a:extLst>
          </p:cNvPr>
          <p:cNvSpPr txBox="1">
            <a:spLocks/>
          </p:cNvSpPr>
          <p:nvPr/>
        </p:nvSpPr>
        <p:spPr>
          <a:xfrm>
            <a:off x="5541112" y="6499345"/>
            <a:ext cx="5666964" cy="26856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11FFA0-BF65-4E64-B0F7-2CC37A6D414D}" type="slidenum">
              <a:rPr lang="en-IN" smtClean="0"/>
              <a:pPr/>
              <a:t>‹#›</a:t>
            </a:fld>
            <a:r>
              <a:rPr lang="en-IN" dirty="0"/>
              <a:t>                                                           Canopus Business Management Group  - India</a:t>
            </a:r>
          </a:p>
        </p:txBody>
      </p:sp>
      <p:pic>
        <p:nvPicPr>
          <p:cNvPr id="15" name="Picture 2" descr="G:\Neil\Media Information\canopus logo new - Copy.jpg">
            <a:extLst>
              <a:ext uri="{FF2B5EF4-FFF2-40B4-BE49-F238E27FC236}">
                <a16:creationId xmlns:a16="http://schemas.microsoft.com/office/drawing/2014/main" id="{37F933C9-4902-43A6-A633-471A34DE9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625" y="0"/>
            <a:ext cx="15763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3CB31C4-9776-41B2-9EBC-3A63B5914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523" y="9008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7694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2CF62B6C-9C7B-4D02-8DA9-25789A86E367}"/>
              </a:ext>
            </a:extLst>
          </p:cNvPr>
          <p:cNvSpPr/>
          <p:nvPr/>
        </p:nvSpPr>
        <p:spPr>
          <a:xfrm>
            <a:off x="73925" y="6607152"/>
            <a:ext cx="4217158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81FA1EEB-EA30-4E40-9076-1ACA5A87DC96}"/>
              </a:ext>
            </a:extLst>
          </p:cNvPr>
          <p:cNvSpPr/>
          <p:nvPr/>
        </p:nvSpPr>
        <p:spPr>
          <a:xfrm>
            <a:off x="11353799" y="6607152"/>
            <a:ext cx="764275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AFEBCD45-82A8-486A-866D-64B3A56A86A5}"/>
              </a:ext>
            </a:extLst>
          </p:cNvPr>
          <p:cNvSpPr/>
          <p:nvPr/>
        </p:nvSpPr>
        <p:spPr>
          <a:xfrm>
            <a:off x="72820" y="443787"/>
            <a:ext cx="2831161" cy="216000"/>
          </a:xfrm>
          <a:prstGeom prst="flowChartProcess">
            <a:avLst/>
          </a:prstGeom>
          <a:solidFill>
            <a:srgbClr val="ABC9D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53821225-BFFB-4AB8-A92D-901F8F427B9E}"/>
              </a:ext>
            </a:extLst>
          </p:cNvPr>
          <p:cNvSpPr/>
          <p:nvPr/>
        </p:nvSpPr>
        <p:spPr>
          <a:xfrm flipV="1">
            <a:off x="3540453" y="6599778"/>
            <a:ext cx="1885668" cy="60004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4B9CA56F-FB86-4C00-9B31-488F279DB7A8}"/>
              </a:ext>
            </a:extLst>
          </p:cNvPr>
          <p:cNvSpPr/>
          <p:nvPr/>
        </p:nvSpPr>
        <p:spPr>
          <a:xfrm flipV="1">
            <a:off x="2903981" y="443787"/>
            <a:ext cx="216579" cy="216000"/>
          </a:xfrm>
          <a:prstGeom prst="flowChartProcess">
            <a:avLst/>
          </a:prstGeom>
          <a:solidFill>
            <a:srgbClr val="92D050">
              <a:alpha val="6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id="{4E2D771D-77BD-46B6-BF45-0A6360B63595}"/>
              </a:ext>
            </a:extLst>
          </p:cNvPr>
          <p:cNvSpPr/>
          <p:nvPr/>
        </p:nvSpPr>
        <p:spPr>
          <a:xfrm>
            <a:off x="11068334" y="6607151"/>
            <a:ext cx="279485" cy="52957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6C5D3764-9325-447B-ABF1-FE6A453F0D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261811" y="6497695"/>
            <a:ext cx="5850983" cy="343918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F8464481-C0C8-446E-BB69-1F1AAE42534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93432B03-8A4E-4F95-94BE-E61976056A1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057866" y="3482722"/>
            <a:ext cx="6019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Print" panose="02000600000000000000" pitchFamily="2" charset="0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egoe Print" panose="02000600000000000000" pitchFamily="2" charset="0"/>
              </a:defRPr>
            </a:lvl2pPr>
            <a:lvl3pPr marL="1143000" indent="-228600">
              <a:spcBef>
                <a:spcPts val="8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egoe Print" panose="02000600000000000000" pitchFamily="2" charset="0"/>
              </a:defRPr>
            </a:lvl3pPr>
            <a:lvl4pPr marL="16002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4pPr>
            <a:lvl5pPr marL="20574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Exclusively for your use, not for distribution without permission</a:t>
            </a:r>
          </a:p>
        </p:txBody>
      </p:sp>
    </p:spTree>
    <p:extLst>
      <p:ext uri="{BB962C8B-B14F-4D97-AF65-F5344CB8AC3E}">
        <p14:creationId xmlns:p14="http://schemas.microsoft.com/office/powerpoint/2010/main" val="244883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2CF62B6C-9C7B-4D02-8DA9-25789A86E367}"/>
              </a:ext>
            </a:extLst>
          </p:cNvPr>
          <p:cNvSpPr/>
          <p:nvPr/>
        </p:nvSpPr>
        <p:spPr>
          <a:xfrm>
            <a:off x="73925" y="6607152"/>
            <a:ext cx="4217158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81FA1EEB-EA30-4E40-9076-1ACA5A87DC96}"/>
              </a:ext>
            </a:extLst>
          </p:cNvPr>
          <p:cNvSpPr/>
          <p:nvPr/>
        </p:nvSpPr>
        <p:spPr>
          <a:xfrm>
            <a:off x="11353799" y="6607152"/>
            <a:ext cx="764275" cy="52957"/>
          </a:xfrm>
          <a:prstGeom prst="flowChartProcess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AFEBCD45-82A8-486A-866D-64B3A56A86A5}"/>
              </a:ext>
            </a:extLst>
          </p:cNvPr>
          <p:cNvSpPr/>
          <p:nvPr/>
        </p:nvSpPr>
        <p:spPr>
          <a:xfrm>
            <a:off x="72820" y="443787"/>
            <a:ext cx="2831161" cy="216000"/>
          </a:xfrm>
          <a:prstGeom prst="flowChartProcess">
            <a:avLst/>
          </a:prstGeom>
          <a:solidFill>
            <a:srgbClr val="ABC9D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53821225-BFFB-4AB8-A92D-901F8F427B9E}"/>
              </a:ext>
            </a:extLst>
          </p:cNvPr>
          <p:cNvSpPr/>
          <p:nvPr/>
        </p:nvSpPr>
        <p:spPr>
          <a:xfrm flipV="1">
            <a:off x="3540453" y="6599778"/>
            <a:ext cx="1885668" cy="60004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4B9CA56F-FB86-4C00-9B31-488F279DB7A8}"/>
              </a:ext>
            </a:extLst>
          </p:cNvPr>
          <p:cNvSpPr/>
          <p:nvPr/>
        </p:nvSpPr>
        <p:spPr>
          <a:xfrm flipV="1">
            <a:off x="2903981" y="443787"/>
            <a:ext cx="216579" cy="216000"/>
          </a:xfrm>
          <a:prstGeom prst="flowChartProcess">
            <a:avLst/>
          </a:prstGeom>
          <a:solidFill>
            <a:srgbClr val="92D050">
              <a:alpha val="6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id="{4E2D771D-77BD-46B6-BF45-0A6360B63595}"/>
              </a:ext>
            </a:extLst>
          </p:cNvPr>
          <p:cNvSpPr/>
          <p:nvPr/>
        </p:nvSpPr>
        <p:spPr>
          <a:xfrm>
            <a:off x="11068334" y="6607151"/>
            <a:ext cx="279485" cy="52957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6C5D3764-9325-447B-ABF1-FE6A453F0D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261811" y="6497695"/>
            <a:ext cx="5850983" cy="343918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F8464481-C0C8-446E-BB69-1F1AAE42534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93432B03-8A4E-4F95-94BE-E61976056A1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057866" y="3482722"/>
            <a:ext cx="6019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Print" panose="02000600000000000000" pitchFamily="2" charset="0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egoe Print" panose="02000600000000000000" pitchFamily="2" charset="0"/>
              </a:defRPr>
            </a:lvl2pPr>
            <a:lvl3pPr marL="1143000" indent="-228600">
              <a:spcBef>
                <a:spcPts val="8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egoe Print" panose="02000600000000000000" pitchFamily="2" charset="0"/>
              </a:defRPr>
            </a:lvl3pPr>
            <a:lvl4pPr marL="16002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4pPr>
            <a:lvl5pPr marL="2057400" indent="-228600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Segoe Print" panose="020006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Exclusively for your use, not for distribution without permission</a:t>
            </a:r>
          </a:p>
        </p:txBody>
      </p:sp>
    </p:spTree>
    <p:extLst>
      <p:ext uri="{BB962C8B-B14F-4D97-AF65-F5344CB8AC3E}">
        <p14:creationId xmlns:p14="http://schemas.microsoft.com/office/powerpoint/2010/main" val="244883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slideLayout" Target="../slideLayouts/slideLayout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18" Type="http://schemas.openxmlformats.org/officeDocument/2006/relationships/tags" Target="../tags/tag38.xml"/><Relationship Id="rId3" Type="http://schemas.openxmlformats.org/officeDocument/2006/relationships/tags" Target="../tags/tag23.xml"/><Relationship Id="rId21" Type="http://schemas.openxmlformats.org/officeDocument/2006/relationships/slideLayout" Target="../slideLayouts/slideLayout3.xm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17" Type="http://schemas.openxmlformats.org/officeDocument/2006/relationships/tags" Target="../tags/tag37.xml"/><Relationship Id="rId2" Type="http://schemas.openxmlformats.org/officeDocument/2006/relationships/tags" Target="../tags/tag22.xml"/><Relationship Id="rId16" Type="http://schemas.openxmlformats.org/officeDocument/2006/relationships/tags" Target="../tags/tag36.xml"/><Relationship Id="rId20" Type="http://schemas.openxmlformats.org/officeDocument/2006/relationships/tags" Target="../tags/tag40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5" Type="http://schemas.openxmlformats.org/officeDocument/2006/relationships/tags" Target="../tags/tag25.xml"/><Relationship Id="rId15" Type="http://schemas.openxmlformats.org/officeDocument/2006/relationships/tags" Target="../tags/tag35.xml"/><Relationship Id="rId10" Type="http://schemas.openxmlformats.org/officeDocument/2006/relationships/tags" Target="../tags/tag30.xml"/><Relationship Id="rId19" Type="http://schemas.openxmlformats.org/officeDocument/2006/relationships/tags" Target="../tags/tag39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tags" Target="../tags/tag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9">
            <a:extLst>
              <a:ext uri="{FF2B5EF4-FFF2-40B4-BE49-F238E27FC236}">
                <a16:creationId xmlns:a16="http://schemas.microsoft.com/office/drawing/2014/main" id="{9CA3C29E-F094-46A2-BC8E-0672EFC848F5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005873" y="4876410"/>
            <a:ext cx="2828173" cy="1301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DF0C5B-961E-4766-8975-496428346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732" y="-15198"/>
            <a:ext cx="10515600" cy="509121"/>
          </a:xfrm>
        </p:spPr>
        <p:txBody>
          <a:bodyPr/>
          <a:lstStyle/>
          <a:p>
            <a:r>
              <a:rPr lang="en-IN" sz="2800" b="1" dirty="0"/>
              <a:t>Project Definition</a:t>
            </a:r>
          </a:p>
        </p:txBody>
      </p:sp>
      <p:grpSp>
        <p:nvGrpSpPr>
          <p:cNvPr id="3" name="Group 6">
            <a:extLst>
              <a:ext uri="{FF2B5EF4-FFF2-40B4-BE49-F238E27FC236}">
                <a16:creationId xmlns:a16="http://schemas.microsoft.com/office/drawing/2014/main" id="{A9EB548E-3D94-4720-B52E-A49C832F6C9D}"/>
              </a:ext>
            </a:extLst>
          </p:cNvPr>
          <p:cNvGrpSpPr>
            <a:grpSpLocks/>
          </p:cNvGrpSpPr>
          <p:nvPr/>
        </p:nvGrpSpPr>
        <p:grpSpPr bwMode="auto">
          <a:xfrm>
            <a:off x="222423" y="779463"/>
            <a:ext cx="11640063" cy="5392737"/>
            <a:chOff x="503011" y="920750"/>
            <a:chExt cx="7950118" cy="5285547"/>
          </a:xfrm>
        </p:grpSpPr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5CCDEEA0-7DBC-4CCD-B2D7-C8219528C283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03011" y="2198181"/>
              <a:ext cx="3914942" cy="112494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5" name="Rectangle 11">
              <a:extLst>
                <a:ext uri="{FF2B5EF4-FFF2-40B4-BE49-F238E27FC236}">
                  <a16:creationId xmlns:a16="http://schemas.microsoft.com/office/drawing/2014/main" id="{E2095034-DB70-4040-91E8-94B9C387FE26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03011" y="2198181"/>
              <a:ext cx="3914942" cy="289406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56564697-992A-47F1-A0EC-56B22F4270E0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512869" y="2198181"/>
              <a:ext cx="1931631" cy="112494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2F4D479A-F3B3-4E8C-B484-0315E08F38C8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512869" y="2198181"/>
              <a:ext cx="1931631" cy="28264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0" name="Rectangle 286">
              <a:extLst>
                <a:ext uri="{FF2B5EF4-FFF2-40B4-BE49-F238E27FC236}">
                  <a16:creationId xmlns:a16="http://schemas.microsoft.com/office/drawing/2014/main" id="{1DEC9ACB-46B8-4E39-929A-8E1D146B4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9364" y="2246751"/>
              <a:ext cx="351334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Problem / Opportunity Statement </a:t>
              </a:r>
            </a:p>
          </p:txBody>
        </p:sp>
        <p:sp>
          <p:nvSpPr>
            <p:cNvPr id="12" name="Rectangle 286">
              <a:extLst>
                <a:ext uri="{FF2B5EF4-FFF2-40B4-BE49-F238E27FC236}">
                  <a16:creationId xmlns:a16="http://schemas.microsoft.com/office/drawing/2014/main" id="{724A7370-7C72-407D-86F9-F82BA4ED7D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0442" y="2265282"/>
              <a:ext cx="1989260" cy="228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Challenges / Constraints </a:t>
              </a:r>
            </a:p>
          </p:txBody>
        </p:sp>
        <p:sp>
          <p:nvSpPr>
            <p:cNvPr id="14" name="Rectangle 21">
              <a:extLst>
                <a:ext uri="{FF2B5EF4-FFF2-40B4-BE49-F238E27FC236}">
                  <a16:creationId xmlns:a16="http://schemas.microsoft.com/office/drawing/2014/main" id="{E73280FF-8776-4FE1-BE62-86A92168BAE1}"/>
                </a:ext>
              </a:extLst>
            </p:cNvPr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503011" y="3383812"/>
              <a:ext cx="3914942" cy="148592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121891F5-A1FD-4C7E-BF13-748DD7BD2D6C}"/>
                </a:ext>
              </a:extLst>
            </p:cNvPr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503011" y="3383812"/>
              <a:ext cx="3914942" cy="289406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6" name="Rectangle 286">
              <a:extLst>
                <a:ext uri="{FF2B5EF4-FFF2-40B4-BE49-F238E27FC236}">
                  <a16:creationId xmlns:a16="http://schemas.microsoft.com/office/drawing/2014/main" id="{16368E3E-0F33-4A89-ABB4-8F968102C8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153" y="3432627"/>
              <a:ext cx="351334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Goal Statement / Measure of Success</a:t>
              </a:r>
            </a:p>
          </p:txBody>
        </p:sp>
        <p:sp>
          <p:nvSpPr>
            <p:cNvPr id="19" name="Rectangle 21">
              <a:extLst>
                <a:ext uri="{FF2B5EF4-FFF2-40B4-BE49-F238E27FC236}">
                  <a16:creationId xmlns:a16="http://schemas.microsoft.com/office/drawing/2014/main" id="{0CAAD356-2839-437B-A1EE-CBD124731770}"/>
                </a:ext>
              </a:extLst>
            </p:cNvPr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512869" y="3383812"/>
              <a:ext cx="1931631" cy="148592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E64E4603-3AA3-4808-9F95-002D7D7ED328}"/>
                </a:ext>
              </a:extLst>
            </p:cNvPr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512869" y="3383813"/>
              <a:ext cx="1931631" cy="28578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1" name="Rectangle 286">
              <a:extLst>
                <a:ext uri="{FF2B5EF4-FFF2-40B4-BE49-F238E27FC236}">
                  <a16:creationId xmlns:a16="http://schemas.microsoft.com/office/drawing/2014/main" id="{06E18F9F-0D5E-4271-9421-25E9CA1D3E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4044" y="3432627"/>
              <a:ext cx="351334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Internal stakeholders</a:t>
              </a:r>
            </a:p>
          </p:txBody>
        </p:sp>
        <p:sp>
          <p:nvSpPr>
            <p:cNvPr id="24" name="Rectangle 9">
              <a:extLst>
                <a:ext uri="{FF2B5EF4-FFF2-40B4-BE49-F238E27FC236}">
                  <a16:creationId xmlns:a16="http://schemas.microsoft.com/office/drawing/2014/main" id="{8B011A9A-5988-49C9-AEBC-1CCEC7029BA5}"/>
                </a:ext>
              </a:extLst>
            </p:cNvPr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03011" y="4930422"/>
              <a:ext cx="3914942" cy="1275875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5" name="Rectangle 11">
              <a:extLst>
                <a:ext uri="{FF2B5EF4-FFF2-40B4-BE49-F238E27FC236}">
                  <a16:creationId xmlns:a16="http://schemas.microsoft.com/office/drawing/2014/main" id="{1EAC98C3-9737-459F-B153-680691641899}"/>
                </a:ext>
              </a:extLst>
            </p:cNvPr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03011" y="4930422"/>
              <a:ext cx="3914942" cy="289406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7" name="Rectangle 286">
              <a:extLst>
                <a:ext uri="{FF2B5EF4-FFF2-40B4-BE49-F238E27FC236}">
                  <a16:creationId xmlns:a16="http://schemas.microsoft.com/office/drawing/2014/main" id="{84576C46-8E1A-413A-8156-7AD213B3B8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3811" y="4990036"/>
              <a:ext cx="351334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Scope</a:t>
              </a:r>
            </a:p>
          </p:txBody>
        </p:sp>
        <p:sp>
          <p:nvSpPr>
            <p:cNvPr id="29" name="Rectangle 9">
              <a:extLst>
                <a:ext uri="{FF2B5EF4-FFF2-40B4-BE49-F238E27FC236}">
                  <a16:creationId xmlns:a16="http://schemas.microsoft.com/office/drawing/2014/main" id="{860B4807-B94C-47B2-A739-D82C00FDD704}"/>
                </a:ext>
              </a:extLst>
            </p:cNvPr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512869" y="4930422"/>
              <a:ext cx="1931631" cy="1275875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0" name="Rectangle 11">
              <a:extLst>
                <a:ext uri="{FF2B5EF4-FFF2-40B4-BE49-F238E27FC236}">
                  <a16:creationId xmlns:a16="http://schemas.microsoft.com/office/drawing/2014/main" id="{C077CB32-6DE7-4A3F-811F-F08BF65CE4E9}"/>
                </a:ext>
              </a:extLst>
            </p:cNvPr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512869" y="4924272"/>
              <a:ext cx="1931631" cy="295555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1" name="Rectangle 286">
              <a:extLst>
                <a:ext uri="{FF2B5EF4-FFF2-40B4-BE49-F238E27FC236}">
                  <a16:creationId xmlns:a16="http://schemas.microsoft.com/office/drawing/2014/main" id="{4596396D-CD8E-4352-A90F-FE7F421BC2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4044" y="4985415"/>
              <a:ext cx="1601037" cy="180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Team</a:t>
              </a:r>
            </a:p>
          </p:txBody>
        </p:sp>
        <p:grpSp>
          <p:nvGrpSpPr>
            <p:cNvPr id="34" name="Group 2">
              <a:extLst>
                <a:ext uri="{FF2B5EF4-FFF2-40B4-BE49-F238E27FC236}">
                  <a16:creationId xmlns:a16="http://schemas.microsoft.com/office/drawing/2014/main" id="{3ABBE4CB-5D2C-4924-91F5-5FE9A97179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3011" y="920750"/>
              <a:ext cx="7950118" cy="1215193"/>
              <a:chOff x="503011" y="920750"/>
              <a:chExt cx="7950118" cy="1215193"/>
            </a:xfrm>
          </p:grpSpPr>
          <p:sp>
            <p:nvSpPr>
              <p:cNvPr id="35" name="Rectangle 4">
                <a:extLst>
                  <a:ext uri="{FF2B5EF4-FFF2-40B4-BE49-F238E27FC236}">
                    <a16:creationId xmlns:a16="http://schemas.microsoft.com/office/drawing/2014/main" id="{3F0CA763-D788-4DD0-89F1-C9D2FA2BB8CD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503011" y="920750"/>
                <a:ext cx="7950118" cy="1215193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accent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36" name="Rectangle 6">
                <a:extLst>
                  <a:ext uri="{FF2B5EF4-FFF2-40B4-BE49-F238E27FC236}">
                    <a16:creationId xmlns:a16="http://schemas.microsoft.com/office/drawing/2014/main" id="{A8368C43-4AE6-4E52-888A-F817763555C7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503011" y="920751"/>
                <a:ext cx="7950117" cy="28875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algn="ctr">
                <a:solidFill>
                  <a:schemeClr val="accent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37" name="Rectangle 286">
                <a:extLst>
                  <a:ext uri="{FF2B5EF4-FFF2-40B4-BE49-F238E27FC236}">
                    <a16:creationId xmlns:a16="http://schemas.microsoft.com/office/drawing/2014/main" id="{425738F4-938A-4919-9946-315189BEB5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3811" y="973444"/>
                <a:ext cx="779585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2960"/>
                  </a:buClr>
                </a:pPr>
                <a:r>
                  <a:rPr lang="en-US" altLang="en-US" sz="1200" b="1" dirty="0">
                    <a:solidFill>
                      <a:schemeClr val="bg1"/>
                    </a:solidFill>
                  </a:rPr>
                  <a:t>Business Case / Context</a:t>
                </a:r>
              </a:p>
            </p:txBody>
          </p:sp>
        </p:grpSp>
      </p:grpSp>
      <p:sp>
        <p:nvSpPr>
          <p:cNvPr id="41" name="Rectangle 9">
            <a:extLst>
              <a:ext uri="{FF2B5EF4-FFF2-40B4-BE49-F238E27FC236}">
                <a16:creationId xmlns:a16="http://schemas.microsoft.com/office/drawing/2014/main" id="{8D32085B-01FD-47B6-9C5C-B8B71C505506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023102" y="2082800"/>
            <a:ext cx="2828173" cy="11477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7FD0A12B-BB69-4E24-A76C-5E27D91738B7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023102" y="3292475"/>
            <a:ext cx="2828173" cy="15160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44" name="Rectangle 11">
            <a:extLst>
              <a:ext uri="{FF2B5EF4-FFF2-40B4-BE49-F238E27FC236}">
                <a16:creationId xmlns:a16="http://schemas.microsoft.com/office/drawing/2014/main" id="{3694DCC4-9D13-40AB-B93F-B5D6C98C0B78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997242" y="4881971"/>
            <a:ext cx="2828173" cy="30154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45" name="Rectangle 286">
            <a:extLst>
              <a:ext uri="{FF2B5EF4-FFF2-40B4-BE49-F238E27FC236}">
                <a16:creationId xmlns:a16="http://schemas.microsoft.com/office/drawing/2014/main" id="{FC848087-FF1C-455F-9A15-17B860E51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1953" y="4922617"/>
            <a:ext cx="23441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2960"/>
              </a:buClr>
            </a:pPr>
            <a:r>
              <a:rPr lang="en-US" altLang="en-US" sz="1200" b="1" dirty="0">
                <a:solidFill>
                  <a:schemeClr val="bg1"/>
                </a:solidFill>
              </a:rPr>
              <a:t>Timeline</a:t>
            </a:r>
          </a:p>
        </p:txBody>
      </p:sp>
      <p:sp>
        <p:nvSpPr>
          <p:cNvPr id="47" name="Rectangle 11">
            <a:extLst>
              <a:ext uri="{FF2B5EF4-FFF2-40B4-BE49-F238E27FC236}">
                <a16:creationId xmlns:a16="http://schemas.microsoft.com/office/drawing/2014/main" id="{C289769B-FD2F-4308-8984-1268E0010BF4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034314" y="3298435"/>
            <a:ext cx="2828173" cy="30154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50" name="Rectangle 11">
            <a:extLst>
              <a:ext uri="{FF2B5EF4-FFF2-40B4-BE49-F238E27FC236}">
                <a16:creationId xmlns:a16="http://schemas.microsoft.com/office/drawing/2014/main" id="{3DF3978F-7364-4009-B2C7-B9E576522D7C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9023102" y="2089881"/>
            <a:ext cx="2828173" cy="29466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51" name="Rectangle 286">
            <a:extLst>
              <a:ext uri="{FF2B5EF4-FFF2-40B4-BE49-F238E27FC236}">
                <a16:creationId xmlns:a16="http://schemas.microsoft.com/office/drawing/2014/main" id="{52CC5F85-A7E5-451B-9222-B88729E10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1953" y="3350145"/>
            <a:ext cx="23441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2960"/>
              </a:buClr>
            </a:pPr>
            <a:r>
              <a:rPr lang="en-US" altLang="en-US" sz="1200" b="1" dirty="0">
                <a:solidFill>
                  <a:schemeClr val="bg1"/>
                </a:solidFill>
              </a:rPr>
              <a:t>Benefits</a:t>
            </a:r>
          </a:p>
        </p:txBody>
      </p:sp>
      <p:sp>
        <p:nvSpPr>
          <p:cNvPr id="48" name="Rectangle 286">
            <a:extLst>
              <a:ext uri="{FF2B5EF4-FFF2-40B4-BE49-F238E27FC236}">
                <a16:creationId xmlns:a16="http://schemas.microsoft.com/office/drawing/2014/main" id="{0BF67092-8D83-4318-9F3A-92D5AB1E7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600" y="2148321"/>
            <a:ext cx="23441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2960"/>
              </a:buClr>
            </a:pPr>
            <a:r>
              <a:rPr lang="en-US" altLang="en-US" sz="1200" b="1" dirty="0">
                <a:solidFill>
                  <a:schemeClr val="bg1"/>
                </a:solidFill>
              </a:rPr>
              <a:t>Insight Sources</a:t>
            </a:r>
          </a:p>
        </p:txBody>
      </p:sp>
    </p:spTree>
    <p:extLst>
      <p:ext uri="{BB962C8B-B14F-4D97-AF65-F5344CB8AC3E}">
        <p14:creationId xmlns:p14="http://schemas.microsoft.com/office/powerpoint/2010/main" val="152836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9">
            <a:extLst>
              <a:ext uri="{FF2B5EF4-FFF2-40B4-BE49-F238E27FC236}">
                <a16:creationId xmlns:a16="http://schemas.microsoft.com/office/drawing/2014/main" id="{9CA3C29E-F094-46A2-BC8E-0672EFC848F5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005873" y="4876410"/>
            <a:ext cx="2828173" cy="1301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DF0C5B-961E-4766-8975-496428346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732" y="-15198"/>
            <a:ext cx="10515600" cy="509121"/>
          </a:xfrm>
        </p:spPr>
        <p:txBody>
          <a:bodyPr/>
          <a:lstStyle/>
          <a:p>
            <a:r>
              <a:rPr lang="en-IN" sz="2800" b="1" dirty="0"/>
              <a:t>Project Definition</a:t>
            </a:r>
          </a:p>
        </p:txBody>
      </p:sp>
      <p:grpSp>
        <p:nvGrpSpPr>
          <p:cNvPr id="3" name="Group 6">
            <a:extLst>
              <a:ext uri="{FF2B5EF4-FFF2-40B4-BE49-F238E27FC236}">
                <a16:creationId xmlns:a16="http://schemas.microsoft.com/office/drawing/2014/main" id="{A9EB548E-3D94-4720-B52E-A49C832F6C9D}"/>
              </a:ext>
            </a:extLst>
          </p:cNvPr>
          <p:cNvGrpSpPr>
            <a:grpSpLocks/>
          </p:cNvGrpSpPr>
          <p:nvPr/>
        </p:nvGrpSpPr>
        <p:grpSpPr bwMode="auto">
          <a:xfrm>
            <a:off x="222423" y="779463"/>
            <a:ext cx="11640063" cy="5392737"/>
            <a:chOff x="503011" y="920750"/>
            <a:chExt cx="7950118" cy="5285547"/>
          </a:xfrm>
        </p:grpSpPr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5CCDEEA0-7DBC-4CCD-B2D7-C8219528C283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03011" y="2198181"/>
              <a:ext cx="3914942" cy="112494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5" name="Rectangle 11">
              <a:extLst>
                <a:ext uri="{FF2B5EF4-FFF2-40B4-BE49-F238E27FC236}">
                  <a16:creationId xmlns:a16="http://schemas.microsoft.com/office/drawing/2014/main" id="{E2095034-DB70-4040-91E8-94B9C387FE26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03011" y="2198181"/>
              <a:ext cx="3914942" cy="289406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56564697-992A-47F1-A0EC-56B22F4270E0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512869" y="2198181"/>
              <a:ext cx="1931631" cy="112494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2F4D479A-F3B3-4E8C-B484-0315E08F38C8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512869" y="2198181"/>
              <a:ext cx="1931631" cy="28264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0" name="Rectangle 286">
              <a:extLst>
                <a:ext uri="{FF2B5EF4-FFF2-40B4-BE49-F238E27FC236}">
                  <a16:creationId xmlns:a16="http://schemas.microsoft.com/office/drawing/2014/main" id="{1DEC9ACB-46B8-4E39-929A-8E1D146B4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9364" y="2246751"/>
              <a:ext cx="351334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Problem / Opportunity Statement </a:t>
              </a:r>
            </a:p>
          </p:txBody>
        </p:sp>
        <p:sp>
          <p:nvSpPr>
            <p:cNvPr id="12" name="Rectangle 286">
              <a:extLst>
                <a:ext uri="{FF2B5EF4-FFF2-40B4-BE49-F238E27FC236}">
                  <a16:creationId xmlns:a16="http://schemas.microsoft.com/office/drawing/2014/main" id="{724A7370-7C72-407D-86F9-F82BA4ED7D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0442" y="2265282"/>
              <a:ext cx="1989260" cy="228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Challenges / Constraints </a:t>
              </a:r>
            </a:p>
          </p:txBody>
        </p:sp>
        <p:sp>
          <p:nvSpPr>
            <p:cNvPr id="14" name="Rectangle 21">
              <a:extLst>
                <a:ext uri="{FF2B5EF4-FFF2-40B4-BE49-F238E27FC236}">
                  <a16:creationId xmlns:a16="http://schemas.microsoft.com/office/drawing/2014/main" id="{E73280FF-8776-4FE1-BE62-86A92168BAE1}"/>
                </a:ext>
              </a:extLst>
            </p:cNvPr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503011" y="3383812"/>
              <a:ext cx="3914942" cy="148592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121891F5-A1FD-4C7E-BF13-748DD7BD2D6C}"/>
                </a:ext>
              </a:extLst>
            </p:cNvPr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503011" y="3383812"/>
              <a:ext cx="3914942" cy="289406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6" name="Rectangle 286">
              <a:extLst>
                <a:ext uri="{FF2B5EF4-FFF2-40B4-BE49-F238E27FC236}">
                  <a16:creationId xmlns:a16="http://schemas.microsoft.com/office/drawing/2014/main" id="{16368E3E-0F33-4A89-ABB4-8F968102C8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153" y="3432627"/>
              <a:ext cx="351334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Goal Statement / Measure of Success</a:t>
              </a:r>
            </a:p>
          </p:txBody>
        </p:sp>
        <p:sp>
          <p:nvSpPr>
            <p:cNvPr id="17" name="Rectangle 286">
              <a:extLst>
                <a:ext uri="{FF2B5EF4-FFF2-40B4-BE49-F238E27FC236}">
                  <a16:creationId xmlns:a16="http://schemas.microsoft.com/office/drawing/2014/main" id="{74D58EA3-A7F4-48E3-B095-DF12B9CCB8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578" y="3742354"/>
              <a:ext cx="3828589" cy="542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285750" indent="-285750" defTabSz="914400">
                <a:buClr>
                  <a:srgbClr val="002960"/>
                </a:buClr>
                <a:buFont typeface="Arial" panose="020B0604020202020204" pitchFamily="34" charset="0"/>
                <a:buChar char="•"/>
              </a:pPr>
              <a:r>
                <a:rPr lang="en-US" altLang="en-US" sz="1200" dirty="0">
                  <a:solidFill>
                    <a:srgbClr val="000000"/>
                  </a:solidFill>
                  <a:latin typeface="+mn-lt"/>
                  <a:cs typeface="+mn-cs"/>
                </a:rPr>
                <a:t>Define how would success look like for the project in quantifiable terms</a:t>
              </a:r>
            </a:p>
            <a:p>
              <a:pPr marL="285750" indent="-285750" defTabSz="914400">
                <a:buClr>
                  <a:srgbClr val="002960"/>
                </a:buClr>
                <a:buFont typeface="Arial" panose="020B0604020202020204" pitchFamily="34" charset="0"/>
                <a:buChar char="•"/>
              </a:pPr>
              <a:r>
                <a:rPr lang="en-US" altLang="en-US" sz="1200" dirty="0">
                  <a:solidFill>
                    <a:srgbClr val="000000"/>
                  </a:solidFill>
                  <a:latin typeface="+mn-lt"/>
                  <a:cs typeface="+mn-cs"/>
                </a:rPr>
                <a:t>Should be SMART: specific, measurable, action-oriented, relevant, time-bound</a:t>
              </a:r>
            </a:p>
            <a:p>
              <a:pPr marL="285750" indent="-285750" defTabSz="914400">
                <a:buClr>
                  <a:srgbClr val="002960"/>
                </a:buClr>
                <a:buFont typeface="Arial" panose="020B0604020202020204" pitchFamily="34" charset="0"/>
                <a:buChar char="•"/>
              </a:pPr>
              <a:r>
                <a:rPr lang="en-US" altLang="en-US" sz="1200" dirty="0">
                  <a:solidFill>
                    <a:srgbClr val="000000"/>
                  </a:solidFill>
                  <a:latin typeface="+mn-lt"/>
                  <a:cs typeface="+mn-cs"/>
                </a:rPr>
                <a:t>Should be verifiable</a:t>
              </a:r>
            </a:p>
          </p:txBody>
        </p:sp>
        <p:sp>
          <p:nvSpPr>
            <p:cNvPr id="19" name="Rectangle 21">
              <a:extLst>
                <a:ext uri="{FF2B5EF4-FFF2-40B4-BE49-F238E27FC236}">
                  <a16:creationId xmlns:a16="http://schemas.microsoft.com/office/drawing/2014/main" id="{0CAAD356-2839-437B-A1EE-CBD124731770}"/>
                </a:ext>
              </a:extLst>
            </p:cNvPr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512869" y="3383812"/>
              <a:ext cx="1931631" cy="148592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E64E4603-3AA3-4808-9F95-002D7D7ED328}"/>
                </a:ext>
              </a:extLst>
            </p:cNvPr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512869" y="3383813"/>
              <a:ext cx="1931631" cy="28578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1" name="Rectangle 286">
              <a:extLst>
                <a:ext uri="{FF2B5EF4-FFF2-40B4-BE49-F238E27FC236}">
                  <a16:creationId xmlns:a16="http://schemas.microsoft.com/office/drawing/2014/main" id="{06E18F9F-0D5E-4271-9421-25E9CA1D3E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4044" y="3432627"/>
              <a:ext cx="351334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Internal stakeholders</a:t>
              </a:r>
            </a:p>
          </p:txBody>
        </p:sp>
        <p:sp>
          <p:nvSpPr>
            <p:cNvPr id="22" name="Rectangle 286">
              <a:extLst>
                <a:ext uri="{FF2B5EF4-FFF2-40B4-BE49-F238E27FC236}">
                  <a16:creationId xmlns:a16="http://schemas.microsoft.com/office/drawing/2014/main" id="{6A7D86B2-569E-4A2E-82D8-E2EA0775B1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846" y="3726725"/>
              <a:ext cx="1850456" cy="9049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dirty="0">
                  <a:solidFill>
                    <a:srgbClr val="000000"/>
                  </a:solidFill>
                </a:rPr>
                <a:t>List the key decision makers in this project who will need to be involved in this project – e.g. BU Head, CFO, Process Owner, Regulator, Controller, Auditor</a:t>
              </a:r>
            </a:p>
          </p:txBody>
        </p:sp>
        <p:sp>
          <p:nvSpPr>
            <p:cNvPr id="24" name="Rectangle 9">
              <a:extLst>
                <a:ext uri="{FF2B5EF4-FFF2-40B4-BE49-F238E27FC236}">
                  <a16:creationId xmlns:a16="http://schemas.microsoft.com/office/drawing/2014/main" id="{8B011A9A-5988-49C9-AEBC-1CCEC7029BA5}"/>
                </a:ext>
              </a:extLst>
            </p:cNvPr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03011" y="4930422"/>
              <a:ext cx="3914942" cy="1275875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5" name="Rectangle 11">
              <a:extLst>
                <a:ext uri="{FF2B5EF4-FFF2-40B4-BE49-F238E27FC236}">
                  <a16:creationId xmlns:a16="http://schemas.microsoft.com/office/drawing/2014/main" id="{1EAC98C3-9737-459F-B153-680691641899}"/>
                </a:ext>
              </a:extLst>
            </p:cNvPr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03011" y="4930422"/>
              <a:ext cx="3914942" cy="289406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6" name="Rectangle 286">
              <a:extLst>
                <a:ext uri="{FF2B5EF4-FFF2-40B4-BE49-F238E27FC236}">
                  <a16:creationId xmlns:a16="http://schemas.microsoft.com/office/drawing/2014/main" id="{71AB7226-7160-4D19-A0CF-C62A802DC9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3811" y="5288964"/>
              <a:ext cx="3785625" cy="7239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285750" indent="-285750" defTabSz="914400">
                <a:buClr>
                  <a:srgbClr val="002960"/>
                </a:buClr>
                <a:buFont typeface="Arial" panose="020B0604020202020204" pitchFamily="34" charset="0"/>
                <a:buChar char="•"/>
              </a:pPr>
              <a:r>
                <a:rPr lang="en-US" altLang="en-US" sz="1200" dirty="0">
                  <a:solidFill>
                    <a:srgbClr val="000000"/>
                  </a:solidFill>
                  <a:latin typeface="+mn-lt"/>
                  <a:cs typeface="+mn-cs"/>
                </a:rPr>
                <a:t>Highlight the boundaries of this project – e.g., geographies, business units, processes, teams, products, services, platforms</a:t>
              </a:r>
            </a:p>
            <a:p>
              <a:pPr marL="285750" indent="-285750" defTabSz="914400">
                <a:buClr>
                  <a:srgbClr val="002960"/>
                </a:buClr>
                <a:buFont typeface="Arial" panose="020B0604020202020204" pitchFamily="34" charset="0"/>
                <a:buChar char="•"/>
              </a:pPr>
              <a:r>
                <a:rPr lang="en-US" altLang="en-US" sz="1200" dirty="0">
                  <a:solidFill>
                    <a:srgbClr val="000000"/>
                  </a:solidFill>
                  <a:latin typeface="+mn-lt"/>
                  <a:cs typeface="+mn-cs"/>
                </a:rPr>
                <a:t>Indicate, both what will and what will not be included for analysis</a:t>
              </a:r>
            </a:p>
            <a:p>
              <a:pPr marL="285750" indent="-285750" defTabSz="914400">
                <a:buClr>
                  <a:srgbClr val="002960"/>
                </a:buClr>
                <a:buFont typeface="Arial" panose="020B0604020202020204" pitchFamily="34" charset="0"/>
                <a:buChar char="•"/>
              </a:pPr>
              <a:r>
                <a:rPr lang="en-US" altLang="en-US" sz="1200" dirty="0">
                  <a:solidFill>
                    <a:srgbClr val="000000"/>
                  </a:solidFill>
                  <a:latin typeface="+mn-lt"/>
                  <a:cs typeface="+mn-cs"/>
                </a:rPr>
                <a:t>Don’t include project steps</a:t>
              </a:r>
            </a:p>
          </p:txBody>
        </p:sp>
        <p:sp>
          <p:nvSpPr>
            <p:cNvPr id="27" name="Rectangle 286">
              <a:extLst>
                <a:ext uri="{FF2B5EF4-FFF2-40B4-BE49-F238E27FC236}">
                  <a16:creationId xmlns:a16="http://schemas.microsoft.com/office/drawing/2014/main" id="{84576C46-8E1A-413A-8156-7AD213B3B8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3811" y="4990036"/>
              <a:ext cx="351334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Scope</a:t>
              </a:r>
            </a:p>
          </p:txBody>
        </p:sp>
        <p:sp>
          <p:nvSpPr>
            <p:cNvPr id="29" name="Rectangle 9">
              <a:extLst>
                <a:ext uri="{FF2B5EF4-FFF2-40B4-BE49-F238E27FC236}">
                  <a16:creationId xmlns:a16="http://schemas.microsoft.com/office/drawing/2014/main" id="{860B4807-B94C-47B2-A739-D82C00FDD704}"/>
                </a:ext>
              </a:extLst>
            </p:cNvPr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512869" y="4930422"/>
              <a:ext cx="1931631" cy="1275875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0" name="Rectangle 11">
              <a:extLst>
                <a:ext uri="{FF2B5EF4-FFF2-40B4-BE49-F238E27FC236}">
                  <a16:creationId xmlns:a16="http://schemas.microsoft.com/office/drawing/2014/main" id="{C077CB32-6DE7-4A3F-811F-F08BF65CE4E9}"/>
                </a:ext>
              </a:extLst>
            </p:cNvPr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512869" y="4924272"/>
              <a:ext cx="1931631" cy="295555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accent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1" name="Rectangle 286">
              <a:extLst>
                <a:ext uri="{FF2B5EF4-FFF2-40B4-BE49-F238E27FC236}">
                  <a16:creationId xmlns:a16="http://schemas.microsoft.com/office/drawing/2014/main" id="{4596396D-CD8E-4352-A90F-FE7F421BC2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4044" y="4985415"/>
              <a:ext cx="1601037" cy="180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Team</a:t>
              </a:r>
            </a:p>
          </p:txBody>
        </p:sp>
        <p:sp>
          <p:nvSpPr>
            <p:cNvPr id="32" name="Rectangle 286">
              <a:extLst>
                <a:ext uri="{FF2B5EF4-FFF2-40B4-BE49-F238E27FC236}">
                  <a16:creationId xmlns:a16="http://schemas.microsoft.com/office/drawing/2014/main" id="{FD8945DF-B11B-46C0-AF75-4685AF5DC7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9939" y="5292606"/>
              <a:ext cx="1850456" cy="7239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95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95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</a:pPr>
              <a:r>
                <a:rPr lang="en-US" altLang="en-US" sz="1200" dirty="0">
                  <a:solidFill>
                    <a:srgbClr val="000000"/>
                  </a:solidFill>
                </a:rPr>
                <a:t>Members of this project – e.g., Leader, Subject Matter Experts, Members from Execution, People with daily accountability of process, consultants</a:t>
              </a:r>
            </a:p>
          </p:txBody>
        </p:sp>
        <p:grpSp>
          <p:nvGrpSpPr>
            <p:cNvPr id="34" name="Group 2">
              <a:extLst>
                <a:ext uri="{FF2B5EF4-FFF2-40B4-BE49-F238E27FC236}">
                  <a16:creationId xmlns:a16="http://schemas.microsoft.com/office/drawing/2014/main" id="{3ABBE4CB-5D2C-4924-91F5-5FE9A97179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3011" y="920750"/>
              <a:ext cx="7950118" cy="2176551"/>
              <a:chOff x="503011" y="920750"/>
              <a:chExt cx="7950118" cy="2176551"/>
            </a:xfrm>
          </p:grpSpPr>
          <p:sp>
            <p:nvSpPr>
              <p:cNvPr id="35" name="Rectangle 4">
                <a:extLst>
                  <a:ext uri="{FF2B5EF4-FFF2-40B4-BE49-F238E27FC236}">
                    <a16:creationId xmlns:a16="http://schemas.microsoft.com/office/drawing/2014/main" id="{3F0CA763-D788-4DD0-89F1-C9D2FA2BB8CD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503011" y="920750"/>
                <a:ext cx="7950118" cy="1215193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accent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36" name="Rectangle 6">
                <a:extLst>
                  <a:ext uri="{FF2B5EF4-FFF2-40B4-BE49-F238E27FC236}">
                    <a16:creationId xmlns:a16="http://schemas.microsoft.com/office/drawing/2014/main" id="{A8368C43-4AE6-4E52-888A-F817763555C7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503011" y="920751"/>
                <a:ext cx="7950117" cy="28875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algn="ctr">
                <a:solidFill>
                  <a:schemeClr val="accent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37" name="Rectangle 286">
                <a:extLst>
                  <a:ext uri="{FF2B5EF4-FFF2-40B4-BE49-F238E27FC236}">
                    <a16:creationId xmlns:a16="http://schemas.microsoft.com/office/drawing/2014/main" id="{425738F4-938A-4919-9946-315189BEB5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3811" y="973444"/>
                <a:ext cx="779585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2960"/>
                  </a:buClr>
                </a:pPr>
                <a:r>
                  <a:rPr lang="en-US" altLang="en-US" sz="1200" b="1" dirty="0">
                    <a:solidFill>
                      <a:schemeClr val="bg1"/>
                    </a:solidFill>
                  </a:rPr>
                  <a:t>Business Case / Context</a:t>
                </a:r>
              </a:p>
            </p:txBody>
          </p:sp>
          <p:sp>
            <p:nvSpPr>
              <p:cNvPr id="38" name="Rectangle 286">
                <a:extLst>
                  <a:ext uri="{FF2B5EF4-FFF2-40B4-BE49-F238E27FC236}">
                    <a16:creationId xmlns:a16="http://schemas.microsoft.com/office/drawing/2014/main" id="{79BD0D74-1DD5-4C22-AD06-D34016B7BD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9123" y="2554315"/>
                <a:ext cx="3838830" cy="5429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defTabSz="8953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285750" indent="-285750" defTabSz="914400">
                  <a:buClr>
                    <a:srgbClr val="002960"/>
                  </a:buClr>
                  <a:buFont typeface="Arial" panose="020B0604020202020204" pitchFamily="34" charset="0"/>
                  <a:buChar char="•"/>
                </a:pPr>
                <a:r>
                  <a:rPr lang="en-US" altLang="en-US" sz="1200" dirty="0">
                    <a:solidFill>
                      <a:srgbClr val="000000"/>
                    </a:solidFill>
                    <a:latin typeface="+mn-lt"/>
                    <a:cs typeface="+mn-cs"/>
                  </a:rPr>
                  <a:t>Clarify, in the given ‘Context’, what must be resolved to deliver impact to stakeholders such customers, employees, regulators, partners and society</a:t>
                </a:r>
              </a:p>
              <a:p>
                <a:pPr marL="285750" indent="-285750" defTabSz="914400">
                  <a:buClr>
                    <a:srgbClr val="002960"/>
                  </a:buClr>
                  <a:buFont typeface="Arial" panose="020B0604020202020204" pitchFamily="34" charset="0"/>
                  <a:buChar char="•"/>
                </a:pPr>
                <a:r>
                  <a:rPr lang="en-US" altLang="en-US" sz="1200" dirty="0">
                    <a:solidFill>
                      <a:srgbClr val="000000"/>
                    </a:solidFill>
                    <a:latin typeface="+mn-lt"/>
                    <a:cs typeface="+mn-cs"/>
                  </a:rPr>
                  <a:t>Highlight the severity, longevity and how widespread is the problem/opportunity</a:t>
                </a:r>
              </a:p>
            </p:txBody>
          </p:sp>
        </p:grp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E6E607C7-85A1-40F8-ADB2-D4AF9040C171}"/>
              </a:ext>
            </a:extLst>
          </p:cNvPr>
          <p:cNvSpPr/>
          <p:nvPr/>
        </p:nvSpPr>
        <p:spPr>
          <a:xfrm>
            <a:off x="273374" y="1133853"/>
            <a:ext cx="1164006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200" dirty="0">
                <a:solidFill>
                  <a:srgbClr val="000000"/>
                </a:solidFill>
              </a:rPr>
              <a:t>Mention the situation and complication the business is facing – e.g., industry trends, relative position in the industry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200" dirty="0">
                <a:solidFill>
                  <a:srgbClr val="000000"/>
                </a:solidFill>
              </a:rPr>
              <a:t>Highlight the impact to business in quantifiable terms – </a:t>
            </a:r>
            <a:r>
              <a:rPr lang="en-IN" sz="1200" dirty="0" err="1">
                <a:solidFill>
                  <a:srgbClr val="000000"/>
                </a:solidFill>
              </a:rPr>
              <a:t>e.g</a:t>
            </a:r>
            <a:r>
              <a:rPr lang="en-IN" sz="1200" dirty="0">
                <a:solidFill>
                  <a:srgbClr val="000000"/>
                </a:solidFill>
              </a:rPr>
              <a:t>, Market Share/Revenue/Margin/Productivity/Delivery/Quality/ Reliability/ Efficiency/Effectiveness/ Employee 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200" dirty="0">
                <a:solidFill>
                  <a:srgbClr val="000000"/>
                </a:solidFill>
              </a:rPr>
              <a:t>Explicitly highlight the importance of working on this situation right now (why is it urgent)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400" dirty="0">
              <a:solidFill>
                <a:srgbClr val="000000"/>
              </a:solidFill>
            </a:endParaRPr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8D32085B-01FD-47B6-9C5C-B8B71C505506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023102" y="2082800"/>
            <a:ext cx="2828173" cy="11477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7FD0A12B-BB69-4E24-A76C-5E27D91738B7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023102" y="3292475"/>
            <a:ext cx="2828173" cy="15160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43" name="Rectangle 286">
            <a:extLst>
              <a:ext uri="{FF2B5EF4-FFF2-40B4-BE49-F238E27FC236}">
                <a16:creationId xmlns:a16="http://schemas.microsoft.com/office/drawing/2014/main" id="{63C03B6C-404A-41D5-B425-A2ADCB2F0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1954" y="5205214"/>
            <a:ext cx="27093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2960"/>
              </a:buClr>
            </a:pPr>
            <a:r>
              <a:rPr lang="en-US" altLang="en-US" sz="1200" dirty="0">
                <a:solidFill>
                  <a:srgbClr val="000000"/>
                </a:solidFill>
              </a:rPr>
              <a:t>What is the expected timeline for this project:</a:t>
            </a:r>
          </a:p>
        </p:txBody>
      </p:sp>
      <p:sp>
        <p:nvSpPr>
          <p:cNvPr id="44" name="Rectangle 11">
            <a:extLst>
              <a:ext uri="{FF2B5EF4-FFF2-40B4-BE49-F238E27FC236}">
                <a16:creationId xmlns:a16="http://schemas.microsoft.com/office/drawing/2014/main" id="{3694DCC4-9D13-40AB-B93F-B5D6C98C0B78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997242" y="4881971"/>
            <a:ext cx="2828173" cy="30154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45" name="Rectangle 286">
            <a:extLst>
              <a:ext uri="{FF2B5EF4-FFF2-40B4-BE49-F238E27FC236}">
                <a16:creationId xmlns:a16="http://schemas.microsoft.com/office/drawing/2014/main" id="{FC848087-FF1C-455F-9A15-17B860E51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1953" y="4922617"/>
            <a:ext cx="23441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2960"/>
              </a:buClr>
            </a:pPr>
            <a:r>
              <a:rPr lang="en-US" altLang="en-US" sz="1200" b="1" dirty="0">
                <a:solidFill>
                  <a:schemeClr val="bg1"/>
                </a:solidFill>
              </a:rPr>
              <a:t>Timeline</a:t>
            </a:r>
          </a:p>
        </p:txBody>
      </p:sp>
      <p:sp>
        <p:nvSpPr>
          <p:cNvPr id="47" name="Rectangle 11">
            <a:extLst>
              <a:ext uri="{FF2B5EF4-FFF2-40B4-BE49-F238E27FC236}">
                <a16:creationId xmlns:a16="http://schemas.microsoft.com/office/drawing/2014/main" id="{C289769B-FD2F-4308-8984-1268E0010BF4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034314" y="3298435"/>
            <a:ext cx="2828173" cy="30154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50" name="Rectangle 11">
            <a:extLst>
              <a:ext uri="{FF2B5EF4-FFF2-40B4-BE49-F238E27FC236}">
                <a16:creationId xmlns:a16="http://schemas.microsoft.com/office/drawing/2014/main" id="{3DF3978F-7364-4009-B2C7-B9E576522D7C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9023102" y="2089881"/>
            <a:ext cx="2828173" cy="29466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51" name="Rectangle 286">
            <a:extLst>
              <a:ext uri="{FF2B5EF4-FFF2-40B4-BE49-F238E27FC236}">
                <a16:creationId xmlns:a16="http://schemas.microsoft.com/office/drawing/2014/main" id="{52CC5F85-A7E5-451B-9222-B88729E10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1953" y="3350145"/>
            <a:ext cx="23441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2960"/>
              </a:buClr>
            </a:pPr>
            <a:r>
              <a:rPr lang="en-US" altLang="en-US" sz="1200" b="1" dirty="0">
                <a:solidFill>
                  <a:schemeClr val="bg1"/>
                </a:solidFill>
              </a:rPr>
              <a:t>Benefits</a:t>
            </a:r>
          </a:p>
        </p:txBody>
      </p:sp>
      <p:sp>
        <p:nvSpPr>
          <p:cNvPr id="54" name="Rectangle 286">
            <a:extLst>
              <a:ext uri="{FF2B5EF4-FFF2-40B4-BE49-F238E27FC236}">
                <a16:creationId xmlns:a16="http://schemas.microsoft.com/office/drawing/2014/main" id="{E7DCFDFD-CEF1-4656-800F-9EFC2B159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9532" y="3658289"/>
            <a:ext cx="271451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2960"/>
              </a:buClr>
            </a:pPr>
            <a:r>
              <a:rPr lang="en-US" altLang="en-US" sz="1200" dirty="0">
                <a:solidFill>
                  <a:srgbClr val="000000"/>
                </a:solidFill>
              </a:rPr>
              <a:t>List where will the data required for this project be come from – e.g., Data Sources, Reports, Data collection methods, Applications </a:t>
            </a:r>
          </a:p>
        </p:txBody>
      </p:sp>
      <p:sp>
        <p:nvSpPr>
          <p:cNvPr id="55" name="Rectangle 286">
            <a:extLst>
              <a:ext uri="{FF2B5EF4-FFF2-40B4-BE49-F238E27FC236}">
                <a16:creationId xmlns:a16="http://schemas.microsoft.com/office/drawing/2014/main" id="{41A37CF0-228A-415B-8221-ED412C0B2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0901" y="2451952"/>
            <a:ext cx="271451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2960"/>
              </a:buClr>
            </a:pPr>
            <a:r>
              <a:rPr lang="en-US" altLang="en-US" sz="1200" dirty="0">
                <a:solidFill>
                  <a:srgbClr val="000000"/>
                </a:solidFill>
              </a:rPr>
              <a:t>Tangible and Intangible benefits expected after implementation of full fledged solutions – e.g., short term, medium term and long term</a:t>
            </a:r>
          </a:p>
        </p:txBody>
      </p:sp>
      <p:sp>
        <p:nvSpPr>
          <p:cNvPr id="48" name="Rectangle 286">
            <a:extLst>
              <a:ext uri="{FF2B5EF4-FFF2-40B4-BE49-F238E27FC236}">
                <a16:creationId xmlns:a16="http://schemas.microsoft.com/office/drawing/2014/main" id="{0BF67092-8D83-4318-9F3A-92D5AB1E7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600" y="2148321"/>
            <a:ext cx="23441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2960"/>
              </a:buClr>
            </a:pPr>
            <a:r>
              <a:rPr lang="en-US" altLang="en-US" sz="1200" b="1" dirty="0">
                <a:solidFill>
                  <a:schemeClr val="bg1"/>
                </a:solidFill>
              </a:rPr>
              <a:t>Insight Sources</a:t>
            </a:r>
          </a:p>
        </p:txBody>
      </p:sp>
      <p:sp>
        <p:nvSpPr>
          <p:cNvPr id="46" name="Rectangle 286">
            <a:extLst>
              <a:ext uri="{FF2B5EF4-FFF2-40B4-BE49-F238E27FC236}">
                <a16:creationId xmlns:a16="http://schemas.microsoft.com/office/drawing/2014/main" id="{70939806-985B-424E-BF19-E74FEB60A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2256" y="2417177"/>
            <a:ext cx="258575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2960"/>
              </a:buClr>
            </a:pPr>
            <a:r>
              <a:rPr lang="en-US" altLang="en-US" sz="1200" dirty="0">
                <a:solidFill>
                  <a:srgbClr val="000000"/>
                </a:solidFill>
              </a:rPr>
              <a:t>List down the constraints/ challenges you foresee – e.g., in gathering insights, solution deployment, resource availability, time constraints</a:t>
            </a:r>
          </a:p>
        </p:txBody>
      </p:sp>
    </p:spTree>
    <p:extLst>
      <p:ext uri="{BB962C8B-B14F-4D97-AF65-F5344CB8AC3E}">
        <p14:creationId xmlns:p14="http://schemas.microsoft.com/office/powerpoint/2010/main" val="17376425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tQx6liuESB_XjhEPkw8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s_s05rsESSw.zFjPU0gw"/>
</p:tagLst>
</file>

<file path=ppt/theme/theme1.xml><?xml version="1.0" encoding="utf-8"?>
<a:theme xmlns:a="http://schemas.openxmlformats.org/drawingml/2006/main" name="Canopus 2019 Real Beauty">
  <a:themeElements>
    <a:clrScheme name="Custom 1">
      <a:dk1>
        <a:srgbClr val="323F4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nopus 2019 Real Beauty" id="{26643109-063E-427A-8B01-B70214A69A85}" vid="{10209D5F-40E4-462A-8364-7231C07F326D}"/>
    </a:ext>
  </a:extLst>
</a:theme>
</file>

<file path=ppt/theme/theme2.xml><?xml version="1.0" encoding="utf-8"?>
<a:theme xmlns:a="http://schemas.openxmlformats.org/drawingml/2006/main" name="1_Canopus 2019 Real Beauty">
  <a:themeElements>
    <a:clrScheme name="Custom 1">
      <a:dk1>
        <a:srgbClr val="323F4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nopus 2019 Real Beauty" id="{26643109-063E-427A-8B01-B70214A69A85}" vid="{10209D5F-40E4-462A-8364-7231C07F326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Canopus 2019 Real Beauty</Template>
  <TotalTime>3584</TotalTime>
  <Words>384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Canopus 2019 Real Beauty</vt:lpstr>
      <vt:lpstr>1_Canopus 2019 Real Beauty</vt:lpstr>
      <vt:lpstr>Project Definition</vt:lpstr>
      <vt:lpstr>Project Definition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Nilakantasrinivasan Janakiraman</dc:creator>
  <cp:lastModifiedBy>Nilakantasrinivasan Janakiraman</cp:lastModifiedBy>
  <cp:revision>206</cp:revision>
  <dcterms:created xsi:type="dcterms:W3CDTF">2020-01-05T12:24:02Z</dcterms:created>
  <dcterms:modified xsi:type="dcterms:W3CDTF">2020-04-16T14:11:42Z</dcterms:modified>
</cp:coreProperties>
</file>