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7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8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9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  <p:sldMasterId id="2147483669" r:id="rId3"/>
    <p:sldMasterId id="2147483672" r:id="rId4"/>
    <p:sldMasterId id="2147483678" r:id="rId5"/>
    <p:sldMasterId id="2147483682" r:id="rId6"/>
    <p:sldMasterId id="2147483685" r:id="rId7"/>
    <p:sldMasterId id="2147483691" r:id="rId8"/>
    <p:sldMasterId id="2147483697" r:id="rId9"/>
    <p:sldMasterId id="2147483709" r:id="rId10"/>
  </p:sldMasterIdLst>
  <p:sldIdLst>
    <p:sldId id="256" r:id="rId11"/>
    <p:sldId id="260" r:id="rId12"/>
    <p:sldId id="261" r:id="rId13"/>
    <p:sldId id="257" r:id="rId14"/>
    <p:sldId id="258" r:id="rId15"/>
    <p:sldId id="259" r:id="rId16"/>
    <p:sldId id="1351" r:id="rId17"/>
    <p:sldId id="1356" r:id="rId18"/>
    <p:sldId id="32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F5F9"/>
    <a:srgbClr val="DAE8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oogle Shape;69;p3">
            <a:extLst>
              <a:ext uri="{FF2B5EF4-FFF2-40B4-BE49-F238E27FC236}">
                <a16:creationId xmlns:a16="http://schemas.microsoft.com/office/drawing/2014/main" id="{CE07A142-59C4-4F2E-817D-D2035B184F4E}"/>
              </a:ext>
            </a:extLst>
          </p:cNvPr>
          <p:cNvCxnSpPr/>
          <p:nvPr/>
        </p:nvCxnSpPr>
        <p:spPr>
          <a:xfrm>
            <a:off x="484828" y="166844"/>
            <a:ext cx="0" cy="2064261"/>
          </a:xfrm>
          <a:prstGeom prst="straightConnector1">
            <a:avLst/>
          </a:prstGeom>
          <a:noFill/>
          <a:ln w="9525" cap="flat" cmpd="sng">
            <a:solidFill>
              <a:srgbClr val="CAE9F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9" name="Google Shape;70;p3">
            <a:extLst>
              <a:ext uri="{FF2B5EF4-FFF2-40B4-BE49-F238E27FC236}">
                <a16:creationId xmlns:a16="http://schemas.microsoft.com/office/drawing/2014/main" id="{FE1D8722-2231-4E94-B3AA-BA699029DD57}"/>
              </a:ext>
            </a:extLst>
          </p:cNvPr>
          <p:cNvGrpSpPr/>
          <p:nvPr/>
        </p:nvGrpSpPr>
        <p:grpSpPr>
          <a:xfrm rot="10800000">
            <a:off x="245133" y="295170"/>
            <a:ext cx="479432" cy="480580"/>
            <a:chOff x="8064275" y="887850"/>
            <a:chExt cx="581800" cy="582350"/>
          </a:xfrm>
        </p:grpSpPr>
        <p:sp>
          <p:nvSpPr>
            <p:cNvPr id="20" name="Google Shape;71;p3">
              <a:extLst>
                <a:ext uri="{FF2B5EF4-FFF2-40B4-BE49-F238E27FC236}">
                  <a16:creationId xmlns:a16="http://schemas.microsoft.com/office/drawing/2014/main" id="{61AEBA8D-EF6C-4602-A1BF-95BD009B2AC4}"/>
                </a:ext>
              </a:extLst>
            </p:cNvPr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1" name="Google Shape;72;p3">
              <a:extLst>
                <a:ext uri="{FF2B5EF4-FFF2-40B4-BE49-F238E27FC236}">
                  <a16:creationId xmlns:a16="http://schemas.microsoft.com/office/drawing/2014/main" id="{A1F027F8-984A-47A9-978E-086EECB49D7F}"/>
                </a:ext>
              </a:extLst>
            </p:cNvPr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2" name="Google Shape;73;p3">
              <a:extLst>
                <a:ext uri="{FF2B5EF4-FFF2-40B4-BE49-F238E27FC236}">
                  <a16:creationId xmlns:a16="http://schemas.microsoft.com/office/drawing/2014/main" id="{0E76C2F1-86EB-4F05-BF71-D3DBF809B0BD}"/>
                </a:ext>
              </a:extLst>
            </p:cNvPr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3" name="Google Shape;74;p3">
              <a:extLst>
                <a:ext uri="{FF2B5EF4-FFF2-40B4-BE49-F238E27FC236}">
                  <a16:creationId xmlns:a16="http://schemas.microsoft.com/office/drawing/2014/main" id="{17560F48-8339-4B7D-A08E-3FF98E222000}"/>
                </a:ext>
              </a:extLst>
            </p:cNvPr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4" name="Google Shape;75;p3">
              <a:extLst>
                <a:ext uri="{FF2B5EF4-FFF2-40B4-BE49-F238E27FC236}">
                  <a16:creationId xmlns:a16="http://schemas.microsoft.com/office/drawing/2014/main" id="{F5D14999-765C-4FAE-BEA7-07EE45F123E3}"/>
                </a:ext>
              </a:extLst>
            </p:cNvPr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rgbClr val="CAE9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2" name="Google Shape;76;p3">
              <a:extLst>
                <a:ext uri="{FF2B5EF4-FFF2-40B4-BE49-F238E27FC236}">
                  <a16:creationId xmlns:a16="http://schemas.microsoft.com/office/drawing/2014/main" id="{9FAD7ACE-6E9D-492D-869C-268B1BF8029A}"/>
                </a:ext>
              </a:extLst>
            </p:cNvPr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4" name="Google Shape;77;p3">
            <a:extLst>
              <a:ext uri="{FF2B5EF4-FFF2-40B4-BE49-F238E27FC236}">
                <a16:creationId xmlns:a16="http://schemas.microsoft.com/office/drawing/2014/main" id="{0581E69B-3CC9-4D20-B15B-B7A8E265F830}"/>
              </a:ext>
            </a:extLst>
          </p:cNvPr>
          <p:cNvGrpSpPr/>
          <p:nvPr/>
        </p:nvGrpSpPr>
        <p:grpSpPr>
          <a:xfrm rot="10800000">
            <a:off x="364528" y="810055"/>
            <a:ext cx="240643" cy="241445"/>
            <a:chOff x="7353050" y="316275"/>
            <a:chExt cx="292025" cy="292575"/>
          </a:xfrm>
        </p:grpSpPr>
        <p:sp>
          <p:nvSpPr>
            <p:cNvPr id="35" name="Google Shape;78;p3">
              <a:extLst>
                <a:ext uri="{FF2B5EF4-FFF2-40B4-BE49-F238E27FC236}">
                  <a16:creationId xmlns:a16="http://schemas.microsoft.com/office/drawing/2014/main" id="{C6841BFE-2DD5-4A41-8F9F-74F4460FCA55}"/>
                </a:ext>
              </a:extLst>
            </p:cNvPr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6" name="Google Shape;79;p3">
              <a:extLst>
                <a:ext uri="{FF2B5EF4-FFF2-40B4-BE49-F238E27FC236}">
                  <a16:creationId xmlns:a16="http://schemas.microsoft.com/office/drawing/2014/main" id="{ECDCE76F-82AC-4B07-958C-9D8184ABC533}"/>
                </a:ext>
              </a:extLst>
            </p:cNvPr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7" name="Google Shape;80;p3">
              <a:extLst>
                <a:ext uri="{FF2B5EF4-FFF2-40B4-BE49-F238E27FC236}">
                  <a16:creationId xmlns:a16="http://schemas.microsoft.com/office/drawing/2014/main" id="{F93D02EF-DBF9-437D-83D0-F1236DBFF3DD}"/>
                </a:ext>
              </a:extLst>
            </p:cNvPr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rgbClr val="BAE1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8" name="Google Shape;81;p3">
              <a:extLst>
                <a:ext uri="{FF2B5EF4-FFF2-40B4-BE49-F238E27FC236}">
                  <a16:creationId xmlns:a16="http://schemas.microsoft.com/office/drawing/2014/main" id="{A1313BB5-4C5B-4C14-BF00-352B8296D497}"/>
                </a:ext>
              </a:extLst>
            </p:cNvPr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9" name="Google Shape;82;p3">
            <a:extLst>
              <a:ext uri="{FF2B5EF4-FFF2-40B4-BE49-F238E27FC236}">
                <a16:creationId xmlns:a16="http://schemas.microsoft.com/office/drawing/2014/main" id="{D5F2837C-C304-4601-BD61-CB9F99DBF597}"/>
              </a:ext>
            </a:extLst>
          </p:cNvPr>
          <p:cNvGrpSpPr/>
          <p:nvPr/>
        </p:nvGrpSpPr>
        <p:grpSpPr>
          <a:xfrm rot="10800000">
            <a:off x="412735" y="1102465"/>
            <a:ext cx="144209" cy="144417"/>
            <a:chOff x="8792300" y="321275"/>
            <a:chExt cx="175000" cy="175000"/>
          </a:xfrm>
        </p:grpSpPr>
        <p:sp>
          <p:nvSpPr>
            <p:cNvPr id="40" name="Google Shape;83;p3">
              <a:extLst>
                <a:ext uri="{FF2B5EF4-FFF2-40B4-BE49-F238E27FC236}">
                  <a16:creationId xmlns:a16="http://schemas.microsoft.com/office/drawing/2014/main" id="{71D63D60-27C5-4867-BF49-17AB64DEE3A9}"/>
                </a:ext>
              </a:extLst>
            </p:cNvPr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1" name="Google Shape;84;p3">
              <a:extLst>
                <a:ext uri="{FF2B5EF4-FFF2-40B4-BE49-F238E27FC236}">
                  <a16:creationId xmlns:a16="http://schemas.microsoft.com/office/drawing/2014/main" id="{515FD308-C1A6-4B02-9447-E6C982B80D87}"/>
                </a:ext>
              </a:extLst>
            </p:cNvPr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2" name="Google Shape;85;p3">
              <a:extLst>
                <a:ext uri="{FF2B5EF4-FFF2-40B4-BE49-F238E27FC236}">
                  <a16:creationId xmlns:a16="http://schemas.microsoft.com/office/drawing/2014/main" id="{B5AFA55E-4E70-4827-A4BE-FAC357FE6166}"/>
                </a:ext>
              </a:extLst>
            </p:cNvPr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3" name="Google Shape;86;p3">
              <a:extLst>
                <a:ext uri="{FF2B5EF4-FFF2-40B4-BE49-F238E27FC236}">
                  <a16:creationId xmlns:a16="http://schemas.microsoft.com/office/drawing/2014/main" id="{BE90F1ED-AE5F-477E-BEEE-27F5BD2139A0}"/>
                </a:ext>
              </a:extLst>
            </p:cNvPr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44" name="Google Shape;87;p3">
            <a:extLst>
              <a:ext uri="{FF2B5EF4-FFF2-40B4-BE49-F238E27FC236}">
                <a16:creationId xmlns:a16="http://schemas.microsoft.com/office/drawing/2014/main" id="{37CB4E6D-5FA5-402D-91C1-7F3211BFFF0F}"/>
              </a:ext>
            </a:extLst>
          </p:cNvPr>
          <p:cNvGrpSpPr/>
          <p:nvPr/>
        </p:nvGrpSpPr>
        <p:grpSpPr>
          <a:xfrm>
            <a:off x="245133" y="1287588"/>
            <a:ext cx="144219" cy="22282"/>
            <a:chOff x="5662375" y="212375"/>
            <a:chExt cx="175013" cy="27000"/>
          </a:xfrm>
        </p:grpSpPr>
        <p:sp>
          <p:nvSpPr>
            <p:cNvPr id="45" name="Google Shape;88;p3">
              <a:extLst>
                <a:ext uri="{FF2B5EF4-FFF2-40B4-BE49-F238E27FC236}">
                  <a16:creationId xmlns:a16="http://schemas.microsoft.com/office/drawing/2014/main" id="{58983E92-3553-484C-878F-B82779270D3D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6" name="Google Shape;89;p3">
              <a:extLst>
                <a:ext uri="{FF2B5EF4-FFF2-40B4-BE49-F238E27FC236}">
                  <a16:creationId xmlns:a16="http://schemas.microsoft.com/office/drawing/2014/main" id="{11B92FF9-02B8-45BC-A565-51B606256E10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7" name="Google Shape;90;p3">
              <a:extLst>
                <a:ext uri="{FF2B5EF4-FFF2-40B4-BE49-F238E27FC236}">
                  <a16:creationId xmlns:a16="http://schemas.microsoft.com/office/drawing/2014/main" id="{5B446053-9049-45DA-8654-409607041838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48" name="Google Shape;91;p3">
            <a:extLst>
              <a:ext uri="{FF2B5EF4-FFF2-40B4-BE49-F238E27FC236}">
                <a16:creationId xmlns:a16="http://schemas.microsoft.com/office/drawing/2014/main" id="{80E4096B-8F9E-4CC0-9560-07C6FF8AE788}"/>
              </a:ext>
            </a:extLst>
          </p:cNvPr>
          <p:cNvGrpSpPr/>
          <p:nvPr/>
        </p:nvGrpSpPr>
        <p:grpSpPr>
          <a:xfrm>
            <a:off x="537877" y="198426"/>
            <a:ext cx="144219" cy="22282"/>
            <a:chOff x="5662375" y="212375"/>
            <a:chExt cx="175013" cy="27000"/>
          </a:xfrm>
        </p:grpSpPr>
        <p:sp>
          <p:nvSpPr>
            <p:cNvPr id="49" name="Google Shape;92;p3">
              <a:extLst>
                <a:ext uri="{FF2B5EF4-FFF2-40B4-BE49-F238E27FC236}">
                  <a16:creationId xmlns:a16="http://schemas.microsoft.com/office/drawing/2014/main" id="{84372D3E-2A22-40F5-B5EB-EA1E1D3DB5C2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50" name="Google Shape;93;p3">
              <a:extLst>
                <a:ext uri="{FF2B5EF4-FFF2-40B4-BE49-F238E27FC236}">
                  <a16:creationId xmlns:a16="http://schemas.microsoft.com/office/drawing/2014/main" id="{5D7E3C9F-3072-490A-BE81-CBEBA3D22CA9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51" name="Google Shape;94;p3">
              <a:extLst>
                <a:ext uri="{FF2B5EF4-FFF2-40B4-BE49-F238E27FC236}">
                  <a16:creationId xmlns:a16="http://schemas.microsoft.com/office/drawing/2014/main" id="{3EC410E5-3F37-4783-AC74-6920BE4B09B3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541182C-A5A1-4F21-B052-5C49E60E5DF7}"/>
              </a:ext>
            </a:extLst>
          </p:cNvPr>
          <p:cNvSpPr/>
          <p:nvPr/>
        </p:nvSpPr>
        <p:spPr>
          <a:xfrm>
            <a:off x="0" y="0"/>
            <a:ext cx="12192000" cy="6851660"/>
          </a:xfrm>
          <a:prstGeom prst="roundRect">
            <a:avLst>
              <a:gd name="adj" fmla="val 0"/>
            </a:avLst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0127B83-10BB-4B20-BBCA-D803E3072AFC}"/>
              </a:ext>
            </a:extLst>
          </p:cNvPr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rgbClr val="0E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9A3F2700-CB89-453E-B219-72CE0222FEF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74943" y="3612667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926C552-F851-468F-9547-57C5BB947677}"/>
              </a:ext>
            </a:extLst>
          </p:cNvPr>
          <p:cNvSpPr txBox="1">
            <a:spLocks/>
          </p:cNvSpPr>
          <p:nvPr/>
        </p:nvSpPr>
        <p:spPr bwMode="auto">
          <a:xfrm>
            <a:off x="825153" y="34028"/>
            <a:ext cx="7543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indent="-400050" eaLnBrk="1" hangingPunct="1">
              <a:lnSpc>
                <a:spcPct val="90000"/>
              </a:lnSpc>
              <a:defRPr/>
            </a:pPr>
            <a:endParaRPr lang="en-US" altLang="ko-KR" sz="24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C8F184-37BF-4225-9D29-71735EE89E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285" y="3980109"/>
            <a:ext cx="3921210" cy="1068036"/>
          </a:xfrm>
          <a:prstGeom prst="rect">
            <a:avLst/>
          </a:prstGeom>
        </p:spPr>
        <p:txBody>
          <a:bodyPr anchor="b"/>
          <a:lstStyle>
            <a:lvl1pPr algn="ct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33" name="Slide Number Placeholder 4">
            <a:extLst>
              <a:ext uri="{FF2B5EF4-FFF2-40B4-BE49-F238E27FC236}">
                <a16:creationId xmlns:a16="http://schemas.microsoft.com/office/drawing/2014/main" id="{A7943394-C84A-410F-BE51-274D8E974C0C}"/>
              </a:ext>
            </a:extLst>
          </p:cNvPr>
          <p:cNvSpPr txBox="1">
            <a:spLocks/>
          </p:cNvSpPr>
          <p:nvPr/>
        </p:nvSpPr>
        <p:spPr>
          <a:xfrm>
            <a:off x="5541112" y="6499345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A4CC-DB87-43C4-9413-6C8E78AFE4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" y="5345111"/>
            <a:ext cx="3961791" cy="8476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Fjalla One" panose="02000506040000020004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8346532-398C-4506-8FC7-D270FEFE7B1F}"/>
              </a:ext>
            </a:extLst>
          </p:cNvPr>
          <p:cNvSpPr/>
          <p:nvPr/>
        </p:nvSpPr>
        <p:spPr>
          <a:xfrm>
            <a:off x="4275665" y="5211125"/>
            <a:ext cx="7936126" cy="1654184"/>
          </a:xfrm>
          <a:prstGeom prst="roundRect">
            <a:avLst>
              <a:gd name="adj" fmla="val 0"/>
            </a:avLst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319E153-F1C4-4E77-8FEC-CB18EF080F98}"/>
              </a:ext>
            </a:extLst>
          </p:cNvPr>
          <p:cNvSpPr/>
          <p:nvPr/>
        </p:nvSpPr>
        <p:spPr>
          <a:xfrm>
            <a:off x="171034" y="5163839"/>
            <a:ext cx="3549979" cy="36000"/>
          </a:xfrm>
          <a:prstGeom prst="rect">
            <a:avLst/>
          </a:prstGeom>
          <a:solidFill>
            <a:srgbClr val="CAE9FE"/>
          </a:solidFill>
          <a:ln>
            <a:solidFill>
              <a:srgbClr val="ABC9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A2C9F2B-D8A2-4944-A254-A9510EFEF6CC}"/>
              </a:ext>
            </a:extLst>
          </p:cNvPr>
          <p:cNvSpPr/>
          <p:nvPr/>
        </p:nvSpPr>
        <p:spPr>
          <a:xfrm>
            <a:off x="3722388" y="5163169"/>
            <a:ext cx="3384000" cy="36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A477A5A-5F0B-4417-B9BF-DAB22B3CDC83}"/>
              </a:ext>
            </a:extLst>
          </p:cNvPr>
          <p:cNvSpPr/>
          <p:nvPr/>
        </p:nvSpPr>
        <p:spPr>
          <a:xfrm flipV="1">
            <a:off x="6127790" y="5163449"/>
            <a:ext cx="6084000" cy="3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5" name="Picture 2" descr="G:\Neil\Media Information\canopus logo new - Copy.jpg">
            <a:extLst>
              <a:ext uri="{FF2B5EF4-FFF2-40B4-BE49-F238E27FC236}">
                <a16:creationId xmlns:a16="http://schemas.microsoft.com/office/drawing/2014/main" id="{3965A678-1A89-4135-82CD-D64CF25C8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754" y="6024569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0906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oogle Shape;69;p3">
            <a:extLst>
              <a:ext uri="{FF2B5EF4-FFF2-40B4-BE49-F238E27FC236}">
                <a16:creationId xmlns:a16="http://schemas.microsoft.com/office/drawing/2014/main" id="{CE07A142-59C4-4F2E-817D-D2035B184F4E}"/>
              </a:ext>
            </a:extLst>
          </p:cNvPr>
          <p:cNvCxnSpPr/>
          <p:nvPr/>
        </p:nvCxnSpPr>
        <p:spPr>
          <a:xfrm>
            <a:off x="484828" y="166844"/>
            <a:ext cx="0" cy="2064261"/>
          </a:xfrm>
          <a:prstGeom prst="straightConnector1">
            <a:avLst/>
          </a:prstGeom>
          <a:noFill/>
          <a:ln w="9525" cap="flat" cmpd="sng">
            <a:solidFill>
              <a:srgbClr val="CAE9F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9" name="Google Shape;70;p3">
            <a:extLst>
              <a:ext uri="{FF2B5EF4-FFF2-40B4-BE49-F238E27FC236}">
                <a16:creationId xmlns:a16="http://schemas.microsoft.com/office/drawing/2014/main" id="{FE1D8722-2231-4E94-B3AA-BA699029DD57}"/>
              </a:ext>
            </a:extLst>
          </p:cNvPr>
          <p:cNvGrpSpPr/>
          <p:nvPr/>
        </p:nvGrpSpPr>
        <p:grpSpPr>
          <a:xfrm rot="10800000">
            <a:off x="245133" y="295170"/>
            <a:ext cx="479432" cy="480580"/>
            <a:chOff x="8064275" y="887850"/>
            <a:chExt cx="581800" cy="582350"/>
          </a:xfrm>
        </p:grpSpPr>
        <p:sp>
          <p:nvSpPr>
            <p:cNvPr id="20" name="Google Shape;71;p3">
              <a:extLst>
                <a:ext uri="{FF2B5EF4-FFF2-40B4-BE49-F238E27FC236}">
                  <a16:creationId xmlns:a16="http://schemas.microsoft.com/office/drawing/2014/main" id="{61AEBA8D-EF6C-4602-A1BF-95BD009B2AC4}"/>
                </a:ext>
              </a:extLst>
            </p:cNvPr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1" name="Google Shape;72;p3">
              <a:extLst>
                <a:ext uri="{FF2B5EF4-FFF2-40B4-BE49-F238E27FC236}">
                  <a16:creationId xmlns:a16="http://schemas.microsoft.com/office/drawing/2014/main" id="{A1F027F8-984A-47A9-978E-086EECB49D7F}"/>
                </a:ext>
              </a:extLst>
            </p:cNvPr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2" name="Google Shape;73;p3">
              <a:extLst>
                <a:ext uri="{FF2B5EF4-FFF2-40B4-BE49-F238E27FC236}">
                  <a16:creationId xmlns:a16="http://schemas.microsoft.com/office/drawing/2014/main" id="{0E76C2F1-86EB-4F05-BF71-D3DBF809B0BD}"/>
                </a:ext>
              </a:extLst>
            </p:cNvPr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3" name="Google Shape;74;p3">
              <a:extLst>
                <a:ext uri="{FF2B5EF4-FFF2-40B4-BE49-F238E27FC236}">
                  <a16:creationId xmlns:a16="http://schemas.microsoft.com/office/drawing/2014/main" id="{17560F48-8339-4B7D-A08E-3FF98E222000}"/>
                </a:ext>
              </a:extLst>
            </p:cNvPr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4" name="Google Shape;75;p3">
              <a:extLst>
                <a:ext uri="{FF2B5EF4-FFF2-40B4-BE49-F238E27FC236}">
                  <a16:creationId xmlns:a16="http://schemas.microsoft.com/office/drawing/2014/main" id="{F5D14999-765C-4FAE-BEA7-07EE45F123E3}"/>
                </a:ext>
              </a:extLst>
            </p:cNvPr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rgbClr val="CAE9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2" name="Google Shape;76;p3">
              <a:extLst>
                <a:ext uri="{FF2B5EF4-FFF2-40B4-BE49-F238E27FC236}">
                  <a16:creationId xmlns:a16="http://schemas.microsoft.com/office/drawing/2014/main" id="{9FAD7ACE-6E9D-492D-869C-268B1BF8029A}"/>
                </a:ext>
              </a:extLst>
            </p:cNvPr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4" name="Google Shape;77;p3">
            <a:extLst>
              <a:ext uri="{FF2B5EF4-FFF2-40B4-BE49-F238E27FC236}">
                <a16:creationId xmlns:a16="http://schemas.microsoft.com/office/drawing/2014/main" id="{0581E69B-3CC9-4D20-B15B-B7A8E265F830}"/>
              </a:ext>
            </a:extLst>
          </p:cNvPr>
          <p:cNvGrpSpPr/>
          <p:nvPr/>
        </p:nvGrpSpPr>
        <p:grpSpPr>
          <a:xfrm rot="10800000">
            <a:off x="364528" y="810055"/>
            <a:ext cx="240643" cy="241445"/>
            <a:chOff x="7353050" y="316275"/>
            <a:chExt cx="292025" cy="292575"/>
          </a:xfrm>
        </p:grpSpPr>
        <p:sp>
          <p:nvSpPr>
            <p:cNvPr id="35" name="Google Shape;78;p3">
              <a:extLst>
                <a:ext uri="{FF2B5EF4-FFF2-40B4-BE49-F238E27FC236}">
                  <a16:creationId xmlns:a16="http://schemas.microsoft.com/office/drawing/2014/main" id="{C6841BFE-2DD5-4A41-8F9F-74F4460FCA55}"/>
                </a:ext>
              </a:extLst>
            </p:cNvPr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6" name="Google Shape;79;p3">
              <a:extLst>
                <a:ext uri="{FF2B5EF4-FFF2-40B4-BE49-F238E27FC236}">
                  <a16:creationId xmlns:a16="http://schemas.microsoft.com/office/drawing/2014/main" id="{ECDCE76F-82AC-4B07-958C-9D8184ABC533}"/>
                </a:ext>
              </a:extLst>
            </p:cNvPr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7" name="Google Shape;80;p3">
              <a:extLst>
                <a:ext uri="{FF2B5EF4-FFF2-40B4-BE49-F238E27FC236}">
                  <a16:creationId xmlns:a16="http://schemas.microsoft.com/office/drawing/2014/main" id="{F93D02EF-DBF9-437D-83D0-F1236DBFF3DD}"/>
                </a:ext>
              </a:extLst>
            </p:cNvPr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rgbClr val="BAE1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8" name="Google Shape;81;p3">
              <a:extLst>
                <a:ext uri="{FF2B5EF4-FFF2-40B4-BE49-F238E27FC236}">
                  <a16:creationId xmlns:a16="http://schemas.microsoft.com/office/drawing/2014/main" id="{A1313BB5-4C5B-4C14-BF00-352B8296D497}"/>
                </a:ext>
              </a:extLst>
            </p:cNvPr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9" name="Google Shape;82;p3">
            <a:extLst>
              <a:ext uri="{FF2B5EF4-FFF2-40B4-BE49-F238E27FC236}">
                <a16:creationId xmlns:a16="http://schemas.microsoft.com/office/drawing/2014/main" id="{D5F2837C-C304-4601-BD61-CB9F99DBF597}"/>
              </a:ext>
            </a:extLst>
          </p:cNvPr>
          <p:cNvGrpSpPr/>
          <p:nvPr/>
        </p:nvGrpSpPr>
        <p:grpSpPr>
          <a:xfrm rot="10800000">
            <a:off x="412735" y="1102465"/>
            <a:ext cx="144209" cy="144417"/>
            <a:chOff x="8792300" y="321275"/>
            <a:chExt cx="175000" cy="175000"/>
          </a:xfrm>
        </p:grpSpPr>
        <p:sp>
          <p:nvSpPr>
            <p:cNvPr id="40" name="Google Shape;83;p3">
              <a:extLst>
                <a:ext uri="{FF2B5EF4-FFF2-40B4-BE49-F238E27FC236}">
                  <a16:creationId xmlns:a16="http://schemas.microsoft.com/office/drawing/2014/main" id="{71D63D60-27C5-4867-BF49-17AB64DEE3A9}"/>
                </a:ext>
              </a:extLst>
            </p:cNvPr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1" name="Google Shape;84;p3">
              <a:extLst>
                <a:ext uri="{FF2B5EF4-FFF2-40B4-BE49-F238E27FC236}">
                  <a16:creationId xmlns:a16="http://schemas.microsoft.com/office/drawing/2014/main" id="{515FD308-C1A6-4B02-9447-E6C982B80D87}"/>
                </a:ext>
              </a:extLst>
            </p:cNvPr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2" name="Google Shape;85;p3">
              <a:extLst>
                <a:ext uri="{FF2B5EF4-FFF2-40B4-BE49-F238E27FC236}">
                  <a16:creationId xmlns:a16="http://schemas.microsoft.com/office/drawing/2014/main" id="{B5AFA55E-4E70-4827-A4BE-FAC357FE6166}"/>
                </a:ext>
              </a:extLst>
            </p:cNvPr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3" name="Google Shape;86;p3">
              <a:extLst>
                <a:ext uri="{FF2B5EF4-FFF2-40B4-BE49-F238E27FC236}">
                  <a16:creationId xmlns:a16="http://schemas.microsoft.com/office/drawing/2014/main" id="{BE90F1ED-AE5F-477E-BEEE-27F5BD2139A0}"/>
                </a:ext>
              </a:extLst>
            </p:cNvPr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44" name="Google Shape;87;p3">
            <a:extLst>
              <a:ext uri="{FF2B5EF4-FFF2-40B4-BE49-F238E27FC236}">
                <a16:creationId xmlns:a16="http://schemas.microsoft.com/office/drawing/2014/main" id="{37CB4E6D-5FA5-402D-91C1-7F3211BFFF0F}"/>
              </a:ext>
            </a:extLst>
          </p:cNvPr>
          <p:cNvGrpSpPr/>
          <p:nvPr/>
        </p:nvGrpSpPr>
        <p:grpSpPr>
          <a:xfrm>
            <a:off x="245133" y="1287588"/>
            <a:ext cx="144219" cy="22282"/>
            <a:chOff x="5662375" y="212375"/>
            <a:chExt cx="175013" cy="27000"/>
          </a:xfrm>
        </p:grpSpPr>
        <p:sp>
          <p:nvSpPr>
            <p:cNvPr id="45" name="Google Shape;88;p3">
              <a:extLst>
                <a:ext uri="{FF2B5EF4-FFF2-40B4-BE49-F238E27FC236}">
                  <a16:creationId xmlns:a16="http://schemas.microsoft.com/office/drawing/2014/main" id="{58983E92-3553-484C-878F-B82779270D3D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6" name="Google Shape;89;p3">
              <a:extLst>
                <a:ext uri="{FF2B5EF4-FFF2-40B4-BE49-F238E27FC236}">
                  <a16:creationId xmlns:a16="http://schemas.microsoft.com/office/drawing/2014/main" id="{11B92FF9-02B8-45BC-A565-51B606256E10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7" name="Google Shape;90;p3">
              <a:extLst>
                <a:ext uri="{FF2B5EF4-FFF2-40B4-BE49-F238E27FC236}">
                  <a16:creationId xmlns:a16="http://schemas.microsoft.com/office/drawing/2014/main" id="{5B446053-9049-45DA-8654-409607041838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48" name="Google Shape;91;p3">
            <a:extLst>
              <a:ext uri="{FF2B5EF4-FFF2-40B4-BE49-F238E27FC236}">
                <a16:creationId xmlns:a16="http://schemas.microsoft.com/office/drawing/2014/main" id="{80E4096B-8F9E-4CC0-9560-07C6FF8AE788}"/>
              </a:ext>
            </a:extLst>
          </p:cNvPr>
          <p:cNvGrpSpPr/>
          <p:nvPr/>
        </p:nvGrpSpPr>
        <p:grpSpPr>
          <a:xfrm>
            <a:off x="537877" y="198426"/>
            <a:ext cx="144219" cy="22282"/>
            <a:chOff x="5662375" y="212375"/>
            <a:chExt cx="175013" cy="27000"/>
          </a:xfrm>
        </p:grpSpPr>
        <p:sp>
          <p:nvSpPr>
            <p:cNvPr id="49" name="Google Shape;92;p3">
              <a:extLst>
                <a:ext uri="{FF2B5EF4-FFF2-40B4-BE49-F238E27FC236}">
                  <a16:creationId xmlns:a16="http://schemas.microsoft.com/office/drawing/2014/main" id="{84372D3E-2A22-40F5-B5EB-EA1E1D3DB5C2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50" name="Google Shape;93;p3">
              <a:extLst>
                <a:ext uri="{FF2B5EF4-FFF2-40B4-BE49-F238E27FC236}">
                  <a16:creationId xmlns:a16="http://schemas.microsoft.com/office/drawing/2014/main" id="{5D7E3C9F-3072-490A-BE81-CBEBA3D22CA9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51" name="Google Shape;94;p3">
              <a:extLst>
                <a:ext uri="{FF2B5EF4-FFF2-40B4-BE49-F238E27FC236}">
                  <a16:creationId xmlns:a16="http://schemas.microsoft.com/office/drawing/2014/main" id="{3EC410E5-3F37-4783-AC74-6920BE4B09B3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541182C-A5A1-4F21-B052-5C49E60E5DF7}"/>
              </a:ext>
            </a:extLst>
          </p:cNvPr>
          <p:cNvSpPr/>
          <p:nvPr/>
        </p:nvSpPr>
        <p:spPr>
          <a:xfrm>
            <a:off x="0" y="0"/>
            <a:ext cx="12192000" cy="6851660"/>
          </a:xfrm>
          <a:prstGeom prst="roundRect">
            <a:avLst>
              <a:gd name="adj" fmla="val 0"/>
            </a:avLst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0127B83-10BB-4B20-BBCA-D803E3072AFC}"/>
              </a:ext>
            </a:extLst>
          </p:cNvPr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rgbClr val="0E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9A3F2700-CB89-453E-B219-72CE0222FEF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74943" y="3612667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926C552-F851-468F-9547-57C5BB947677}"/>
              </a:ext>
            </a:extLst>
          </p:cNvPr>
          <p:cNvSpPr txBox="1">
            <a:spLocks/>
          </p:cNvSpPr>
          <p:nvPr/>
        </p:nvSpPr>
        <p:spPr bwMode="auto">
          <a:xfrm>
            <a:off x="825153" y="34028"/>
            <a:ext cx="7543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indent="-400050" eaLnBrk="1" hangingPunct="1">
              <a:lnSpc>
                <a:spcPct val="90000"/>
              </a:lnSpc>
              <a:defRPr/>
            </a:pPr>
            <a:endParaRPr lang="en-US" altLang="ko-KR" sz="24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C8F184-37BF-4225-9D29-71735EE89E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285" y="3980109"/>
            <a:ext cx="3921210" cy="1068036"/>
          </a:xfrm>
          <a:prstGeom prst="rect">
            <a:avLst/>
          </a:prstGeom>
        </p:spPr>
        <p:txBody>
          <a:bodyPr anchor="b"/>
          <a:lstStyle>
            <a:lvl1pPr algn="ct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33" name="Slide Number Placeholder 4">
            <a:extLst>
              <a:ext uri="{FF2B5EF4-FFF2-40B4-BE49-F238E27FC236}">
                <a16:creationId xmlns:a16="http://schemas.microsoft.com/office/drawing/2014/main" id="{A7943394-C84A-410F-BE51-274D8E974C0C}"/>
              </a:ext>
            </a:extLst>
          </p:cNvPr>
          <p:cNvSpPr txBox="1">
            <a:spLocks/>
          </p:cNvSpPr>
          <p:nvPr/>
        </p:nvSpPr>
        <p:spPr>
          <a:xfrm>
            <a:off x="5541112" y="6499345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A4CC-DB87-43C4-9413-6C8E78AFE4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" y="5345111"/>
            <a:ext cx="3961791" cy="8476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Fjalla One" panose="02000506040000020004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8346532-398C-4506-8FC7-D270FEFE7B1F}"/>
              </a:ext>
            </a:extLst>
          </p:cNvPr>
          <p:cNvSpPr/>
          <p:nvPr/>
        </p:nvSpPr>
        <p:spPr>
          <a:xfrm>
            <a:off x="4275665" y="5211125"/>
            <a:ext cx="7936126" cy="1654184"/>
          </a:xfrm>
          <a:prstGeom prst="roundRect">
            <a:avLst>
              <a:gd name="adj" fmla="val 0"/>
            </a:avLst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319E153-F1C4-4E77-8FEC-CB18EF080F98}"/>
              </a:ext>
            </a:extLst>
          </p:cNvPr>
          <p:cNvSpPr/>
          <p:nvPr/>
        </p:nvSpPr>
        <p:spPr>
          <a:xfrm>
            <a:off x="171034" y="5163839"/>
            <a:ext cx="3549979" cy="36000"/>
          </a:xfrm>
          <a:prstGeom prst="rect">
            <a:avLst/>
          </a:prstGeom>
          <a:solidFill>
            <a:srgbClr val="CAE9FE"/>
          </a:solidFill>
          <a:ln>
            <a:solidFill>
              <a:srgbClr val="ABC9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A2C9F2B-D8A2-4944-A254-A9510EFEF6CC}"/>
              </a:ext>
            </a:extLst>
          </p:cNvPr>
          <p:cNvSpPr/>
          <p:nvPr/>
        </p:nvSpPr>
        <p:spPr>
          <a:xfrm>
            <a:off x="3722388" y="5163169"/>
            <a:ext cx="3384000" cy="36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A477A5A-5F0B-4417-B9BF-DAB22B3CDC83}"/>
              </a:ext>
            </a:extLst>
          </p:cNvPr>
          <p:cNvSpPr/>
          <p:nvPr/>
        </p:nvSpPr>
        <p:spPr>
          <a:xfrm flipV="1">
            <a:off x="6127790" y="5163449"/>
            <a:ext cx="6084000" cy="3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5" name="Picture 2" descr="G:\Neil\Media Information\canopus logo new - Copy.jpg">
            <a:extLst>
              <a:ext uri="{FF2B5EF4-FFF2-40B4-BE49-F238E27FC236}">
                <a16:creationId xmlns:a16="http://schemas.microsoft.com/office/drawing/2014/main" id="{3965A678-1A89-4135-82CD-D64CF25C8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754" y="6024569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3897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EAC9F3-6C34-4AA0-9A0B-E2754EC4210B}"/>
              </a:ext>
            </a:extLst>
          </p:cNvPr>
          <p:cNvSpPr/>
          <p:nvPr/>
        </p:nvSpPr>
        <p:spPr>
          <a:xfrm>
            <a:off x="-1" y="2255814"/>
            <a:ext cx="12174923" cy="4602185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CAE9FE"/>
              </a:gs>
              <a:gs pos="20000">
                <a:schemeClr val="bg1"/>
              </a:gs>
              <a:gs pos="38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8B6E0-9086-4E0B-A90A-81D802668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25D5A9E1-9643-4BE5-A755-5AE2F26F797E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61E6CB06-B925-4580-BAD4-8BE414ACDE52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6ACCF747-B336-46EA-8652-7005F9B2AD47}"/>
              </a:ext>
            </a:extLst>
          </p:cNvPr>
          <p:cNvSpPr/>
          <p:nvPr/>
        </p:nvSpPr>
        <p:spPr>
          <a:xfrm flipV="1">
            <a:off x="3540453" y="6599778"/>
            <a:ext cx="1885668" cy="6000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BC895BBB-547D-46AA-A171-7BDFEAAA5B97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7">
            <a:extLst>
              <a:ext uri="{FF2B5EF4-FFF2-40B4-BE49-F238E27FC236}">
                <a16:creationId xmlns:a16="http://schemas.microsoft.com/office/drawing/2014/main" id="{EA205B83-F316-4570-9BEE-A842C1DD214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tx2"/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id="{CA691CBF-EDBD-42A1-B411-2956E42ADF13}"/>
              </a:ext>
            </a:extLst>
          </p:cNvPr>
          <p:cNvSpPr txBox="1">
            <a:spLocks/>
          </p:cNvSpPr>
          <p:nvPr/>
        </p:nvSpPr>
        <p:spPr>
          <a:xfrm>
            <a:off x="5541112" y="6499345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pic>
        <p:nvPicPr>
          <p:cNvPr id="23" name="Picture 2" descr="G:\Neil\Media Information\canopus logo new - Copy.jpg">
            <a:extLst>
              <a:ext uri="{FF2B5EF4-FFF2-40B4-BE49-F238E27FC236}">
                <a16:creationId xmlns:a16="http://schemas.microsoft.com/office/drawing/2014/main" id="{A60EBA51-8658-4193-A213-47FAF43BF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itle 23">
            <a:extLst>
              <a:ext uri="{FF2B5EF4-FFF2-40B4-BE49-F238E27FC236}">
                <a16:creationId xmlns:a16="http://schemas.microsoft.com/office/drawing/2014/main" id="{E4E6B738-A15F-4D0F-BD74-AD188847A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02474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35568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F8E50A12-E854-4BB4-9E7F-CE7E98EDA068}"/>
              </a:ext>
            </a:extLst>
          </p:cNvPr>
          <p:cNvSpPr/>
          <p:nvPr/>
        </p:nvSpPr>
        <p:spPr>
          <a:xfrm flipV="1">
            <a:off x="3540453" y="6611730"/>
            <a:ext cx="1885668" cy="54000"/>
          </a:xfrm>
          <a:prstGeom prst="flowChartProcess">
            <a:avLst/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78BA0-F550-4AA2-92A9-CE40B3B1B373}"/>
              </a:ext>
            </a:extLst>
          </p:cNvPr>
          <p:cNvSpPr txBox="1">
            <a:spLocks/>
          </p:cNvSpPr>
          <p:nvPr/>
        </p:nvSpPr>
        <p:spPr>
          <a:xfrm>
            <a:off x="5541112" y="6499345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pic>
        <p:nvPicPr>
          <p:cNvPr id="6" name="Picture 2" descr="G:\Neil\Media Information\canopus logo new - Copy.jpg">
            <a:extLst>
              <a:ext uri="{FF2B5EF4-FFF2-40B4-BE49-F238E27FC236}">
                <a16:creationId xmlns:a16="http://schemas.microsoft.com/office/drawing/2014/main" id="{4B66B177-E1E8-499D-BEDB-ECCCAB5A8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Title 23">
            <a:extLst>
              <a:ext uri="{FF2B5EF4-FFF2-40B4-BE49-F238E27FC236}">
                <a16:creationId xmlns:a16="http://schemas.microsoft.com/office/drawing/2014/main" id="{F83C9657-1934-4CC2-A4D2-C32BBE51B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11207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126" name="Content Placeholder 2">
            <a:extLst>
              <a:ext uri="{FF2B5EF4-FFF2-40B4-BE49-F238E27FC236}">
                <a16:creationId xmlns:a16="http://schemas.microsoft.com/office/drawing/2014/main" id="{195D2DEF-EA91-4CF5-9BC8-26B5C8612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30483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EAC9F3-6C34-4AA0-9A0B-E2754EC4210B}"/>
              </a:ext>
            </a:extLst>
          </p:cNvPr>
          <p:cNvSpPr/>
          <p:nvPr/>
        </p:nvSpPr>
        <p:spPr>
          <a:xfrm>
            <a:off x="8630653" y="0"/>
            <a:ext cx="3561347" cy="6858000"/>
          </a:xfrm>
          <a:prstGeom prst="roundRect">
            <a:avLst>
              <a:gd name="adj" fmla="val 0"/>
            </a:avLst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8B6E0-9086-4E0B-A90A-81D802668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076334"/>
            <a:ext cx="7294729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25D5A9E1-9643-4BE5-A755-5AE2F26F797E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61E6CB06-B925-4580-BAD4-8BE414ACDE52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6ACCF747-B336-46EA-8652-7005F9B2AD47}"/>
              </a:ext>
            </a:extLst>
          </p:cNvPr>
          <p:cNvSpPr/>
          <p:nvPr/>
        </p:nvSpPr>
        <p:spPr>
          <a:xfrm flipV="1">
            <a:off x="3540453" y="6609109"/>
            <a:ext cx="1885668" cy="54000"/>
          </a:xfrm>
          <a:prstGeom prst="flowChartProcess">
            <a:avLst/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BC895BBB-547D-46AA-A171-7BDFEAAA5B97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7">
            <a:extLst>
              <a:ext uri="{FF2B5EF4-FFF2-40B4-BE49-F238E27FC236}">
                <a16:creationId xmlns:a16="http://schemas.microsoft.com/office/drawing/2014/main" id="{EA205B83-F316-4570-9BEE-A842C1DD214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tx2"/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id="{CA691CBF-EDBD-42A1-B411-2956E42ADF13}"/>
              </a:ext>
            </a:extLst>
          </p:cNvPr>
          <p:cNvSpPr txBox="1">
            <a:spLocks/>
          </p:cNvSpPr>
          <p:nvPr/>
        </p:nvSpPr>
        <p:spPr>
          <a:xfrm>
            <a:off x="5541112" y="6499344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pic>
        <p:nvPicPr>
          <p:cNvPr id="15" name="Picture 2" descr="G:\Neil\Media Information\canopus logo new - Copy.jpg">
            <a:extLst>
              <a:ext uri="{FF2B5EF4-FFF2-40B4-BE49-F238E27FC236}">
                <a16:creationId xmlns:a16="http://schemas.microsoft.com/office/drawing/2014/main" id="{37F933C9-4902-43A6-A633-471A34DE9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23">
            <a:extLst>
              <a:ext uri="{FF2B5EF4-FFF2-40B4-BE49-F238E27FC236}">
                <a16:creationId xmlns:a16="http://schemas.microsoft.com/office/drawing/2014/main" id="{8FFFE7EB-007A-46EC-AA5A-95B676200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11207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5054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F8E50A12-E854-4BB4-9E7F-CE7E98EDA068}"/>
              </a:ext>
            </a:extLst>
          </p:cNvPr>
          <p:cNvSpPr/>
          <p:nvPr/>
        </p:nvSpPr>
        <p:spPr>
          <a:xfrm flipV="1">
            <a:off x="3540453" y="6611730"/>
            <a:ext cx="1885668" cy="54000"/>
          </a:xfrm>
          <a:prstGeom prst="flowChartProcess">
            <a:avLst/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78BA0-F550-4AA2-92A9-CE40B3B1B373}"/>
              </a:ext>
            </a:extLst>
          </p:cNvPr>
          <p:cNvSpPr txBox="1">
            <a:spLocks/>
          </p:cNvSpPr>
          <p:nvPr/>
        </p:nvSpPr>
        <p:spPr>
          <a:xfrm>
            <a:off x="5541112" y="6499345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sp>
        <p:nvSpPr>
          <p:cNvPr id="125" name="Title 23">
            <a:extLst>
              <a:ext uri="{FF2B5EF4-FFF2-40B4-BE49-F238E27FC236}">
                <a16:creationId xmlns:a16="http://schemas.microsoft.com/office/drawing/2014/main" id="{F83C9657-1934-4CC2-A4D2-C32BBE51B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11207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126" name="Content Placeholder 2">
            <a:extLst>
              <a:ext uri="{FF2B5EF4-FFF2-40B4-BE49-F238E27FC236}">
                <a16:creationId xmlns:a16="http://schemas.microsoft.com/office/drawing/2014/main" id="{195D2DEF-EA91-4CF5-9BC8-26B5C8612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956B00-23AD-4818-BCA5-9D90540263E2}"/>
              </a:ext>
            </a:extLst>
          </p:cNvPr>
          <p:cNvSpPr txBox="1"/>
          <p:nvPr/>
        </p:nvSpPr>
        <p:spPr>
          <a:xfrm>
            <a:off x="11900849" y="5004262"/>
            <a:ext cx="307777" cy="112787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IN" sz="800" dirty="0">
                <a:solidFill>
                  <a:schemeClr val="bg2">
                    <a:lumMod val="50000"/>
                  </a:schemeClr>
                </a:solidFill>
              </a:rPr>
              <a:t>of www.collaborat.com</a:t>
            </a:r>
          </a:p>
        </p:txBody>
      </p:sp>
    </p:spTree>
    <p:extLst>
      <p:ext uri="{BB962C8B-B14F-4D97-AF65-F5344CB8AC3E}">
        <p14:creationId xmlns:p14="http://schemas.microsoft.com/office/powerpoint/2010/main" val="885216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BA56D-23D7-4C54-BB12-673B9E3916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03487"/>
            <a:ext cx="9144000" cy="1006475"/>
          </a:xfr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IN" sz="3600" b="1" kern="1200" dirty="0">
                <a:solidFill>
                  <a:srgbClr val="0E2A4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E4B494-FB8A-486C-B05E-F24D3B12D5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Fjalla One" panose="02000506040000020004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 dirty="0"/>
          </a:p>
        </p:txBody>
      </p:sp>
      <p:pic>
        <p:nvPicPr>
          <p:cNvPr id="7" name="Picture 2" descr="G:\Neil\Media Information\canopus logo new - Copy.jpg">
            <a:extLst>
              <a:ext uri="{FF2B5EF4-FFF2-40B4-BE49-F238E27FC236}">
                <a16:creationId xmlns:a16="http://schemas.microsoft.com/office/drawing/2014/main" id="{31639761-3FDD-4095-BAC8-8C3B6EA814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3248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4C91E6A-32EA-4309-83AE-8A038003FC45}"/>
              </a:ext>
            </a:extLst>
          </p:cNvPr>
          <p:cNvSpPr/>
          <p:nvPr/>
        </p:nvSpPr>
        <p:spPr>
          <a:xfrm>
            <a:off x="631766" y="0"/>
            <a:ext cx="8048215" cy="6858000"/>
          </a:xfrm>
          <a:prstGeom prst="roundRect">
            <a:avLst>
              <a:gd name="adj" fmla="val 0"/>
            </a:avLst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EAC9F3-6C34-4AA0-9A0B-E2754EC4210B}"/>
              </a:ext>
            </a:extLst>
          </p:cNvPr>
          <p:cNvSpPr/>
          <p:nvPr/>
        </p:nvSpPr>
        <p:spPr>
          <a:xfrm>
            <a:off x="8685962" y="0"/>
            <a:ext cx="3561347" cy="68580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8B6E0-9086-4E0B-A90A-81D802668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076334"/>
            <a:ext cx="7294729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25D5A9E1-9643-4BE5-A755-5AE2F26F797E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61E6CB06-B925-4580-BAD4-8BE414ACDE52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6ACCF747-B336-46EA-8652-7005F9B2AD47}"/>
              </a:ext>
            </a:extLst>
          </p:cNvPr>
          <p:cNvSpPr/>
          <p:nvPr/>
        </p:nvSpPr>
        <p:spPr>
          <a:xfrm flipV="1">
            <a:off x="3540453" y="6609109"/>
            <a:ext cx="1885668" cy="5400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BC895BBB-547D-46AA-A171-7BDFEAAA5B97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7">
            <a:extLst>
              <a:ext uri="{FF2B5EF4-FFF2-40B4-BE49-F238E27FC236}">
                <a16:creationId xmlns:a16="http://schemas.microsoft.com/office/drawing/2014/main" id="{EA205B83-F316-4570-9BEE-A842C1DD214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tx2"/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pic>
        <p:nvPicPr>
          <p:cNvPr id="15" name="Picture 2" descr="G:\Neil\Media Information\canopus logo new - Copy.jpg">
            <a:extLst>
              <a:ext uri="{FF2B5EF4-FFF2-40B4-BE49-F238E27FC236}">
                <a16:creationId xmlns:a16="http://schemas.microsoft.com/office/drawing/2014/main" id="{37F933C9-4902-43A6-A633-471A34DE9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23">
            <a:extLst>
              <a:ext uri="{FF2B5EF4-FFF2-40B4-BE49-F238E27FC236}">
                <a16:creationId xmlns:a16="http://schemas.microsoft.com/office/drawing/2014/main" id="{8FFFE7EB-007A-46EC-AA5A-95B676200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11207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FA2D8FA9-6C1D-489B-A9C7-6359A03749F9}"/>
              </a:ext>
            </a:extLst>
          </p:cNvPr>
          <p:cNvSpPr txBox="1">
            <a:spLocks/>
          </p:cNvSpPr>
          <p:nvPr/>
        </p:nvSpPr>
        <p:spPr>
          <a:xfrm>
            <a:off x="6059167" y="6499344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</p:spTree>
    <p:extLst>
      <p:ext uri="{BB962C8B-B14F-4D97-AF65-F5344CB8AC3E}">
        <p14:creationId xmlns:p14="http://schemas.microsoft.com/office/powerpoint/2010/main" val="2040842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E9803B3-8E44-4CA8-B652-3FCFBC475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8" name="Title 23">
            <a:extLst>
              <a:ext uri="{FF2B5EF4-FFF2-40B4-BE49-F238E27FC236}">
                <a16:creationId xmlns:a16="http://schemas.microsoft.com/office/drawing/2014/main" id="{27636F75-5477-4DEE-8B44-5F0C0EEEF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100900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pic>
        <p:nvPicPr>
          <p:cNvPr id="9" name="Picture 2" descr="G:\Neil\Media Information\canopus logo new - Copy.jpg">
            <a:extLst>
              <a:ext uri="{FF2B5EF4-FFF2-40B4-BE49-F238E27FC236}">
                <a16:creationId xmlns:a16="http://schemas.microsoft.com/office/drawing/2014/main" id="{B086A99F-1229-40BF-90BA-FB1C62853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68053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BA56D-23D7-4C54-BB12-673B9E3916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49487"/>
            <a:ext cx="9144000" cy="1006475"/>
          </a:xfr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IN" sz="3600" b="1" kern="1200" dirty="0">
                <a:solidFill>
                  <a:srgbClr val="77C6F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edit Master title style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E4B494-FB8A-486C-B05E-F24D3B12D5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81983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Fjalla One" panose="02000506040000020004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60238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E9803B3-8E44-4CA8-B652-3FCFBC475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8" name="Title 23">
            <a:extLst>
              <a:ext uri="{FF2B5EF4-FFF2-40B4-BE49-F238E27FC236}">
                <a16:creationId xmlns:a16="http://schemas.microsoft.com/office/drawing/2014/main" id="{27636F75-5477-4DEE-8B44-5F0C0EEEF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100900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77C6FC"/>
                </a:solidFill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F040C6-CC40-4FAC-8667-44DF315C1D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0337" y="48786"/>
            <a:ext cx="993245" cy="55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489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EAC9F3-6C34-4AA0-9A0B-E2754EC4210B}"/>
              </a:ext>
            </a:extLst>
          </p:cNvPr>
          <p:cNvSpPr/>
          <p:nvPr/>
        </p:nvSpPr>
        <p:spPr>
          <a:xfrm>
            <a:off x="-1" y="2255814"/>
            <a:ext cx="12174923" cy="4602185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CAE9FE"/>
              </a:gs>
              <a:gs pos="20000">
                <a:schemeClr val="bg1"/>
              </a:gs>
              <a:gs pos="38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8B6E0-9086-4E0B-A90A-81D802668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25D5A9E1-9643-4BE5-A755-5AE2F26F797E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61E6CB06-B925-4580-BAD4-8BE414ACDE52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6ACCF747-B336-46EA-8652-7005F9B2AD47}"/>
              </a:ext>
            </a:extLst>
          </p:cNvPr>
          <p:cNvSpPr/>
          <p:nvPr/>
        </p:nvSpPr>
        <p:spPr>
          <a:xfrm flipV="1">
            <a:off x="3540453" y="6599778"/>
            <a:ext cx="1885668" cy="6000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BC895BBB-547D-46AA-A171-7BDFEAAA5B97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7">
            <a:extLst>
              <a:ext uri="{FF2B5EF4-FFF2-40B4-BE49-F238E27FC236}">
                <a16:creationId xmlns:a16="http://schemas.microsoft.com/office/drawing/2014/main" id="{EA205B83-F316-4570-9BEE-A842C1DD214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tx2"/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id="{CA691CBF-EDBD-42A1-B411-2956E42ADF13}"/>
              </a:ext>
            </a:extLst>
          </p:cNvPr>
          <p:cNvSpPr txBox="1">
            <a:spLocks/>
          </p:cNvSpPr>
          <p:nvPr/>
        </p:nvSpPr>
        <p:spPr>
          <a:xfrm>
            <a:off x="5541112" y="6499345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pic>
        <p:nvPicPr>
          <p:cNvPr id="23" name="Picture 2" descr="G:\Neil\Media Information\canopus logo new - Copy.jpg">
            <a:extLst>
              <a:ext uri="{FF2B5EF4-FFF2-40B4-BE49-F238E27FC236}">
                <a16:creationId xmlns:a16="http://schemas.microsoft.com/office/drawing/2014/main" id="{A60EBA51-8658-4193-A213-47FAF43BF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itle 23">
            <a:extLst>
              <a:ext uri="{FF2B5EF4-FFF2-40B4-BE49-F238E27FC236}">
                <a16:creationId xmlns:a16="http://schemas.microsoft.com/office/drawing/2014/main" id="{E4E6B738-A15F-4D0F-BD74-AD188847A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02474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14377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oogle Shape;69;p3">
            <a:extLst>
              <a:ext uri="{FF2B5EF4-FFF2-40B4-BE49-F238E27FC236}">
                <a16:creationId xmlns:a16="http://schemas.microsoft.com/office/drawing/2014/main" id="{CE07A142-59C4-4F2E-817D-D2035B184F4E}"/>
              </a:ext>
            </a:extLst>
          </p:cNvPr>
          <p:cNvCxnSpPr/>
          <p:nvPr/>
        </p:nvCxnSpPr>
        <p:spPr>
          <a:xfrm>
            <a:off x="484828" y="166844"/>
            <a:ext cx="0" cy="2064261"/>
          </a:xfrm>
          <a:prstGeom prst="straightConnector1">
            <a:avLst/>
          </a:prstGeom>
          <a:noFill/>
          <a:ln w="9525" cap="flat" cmpd="sng">
            <a:solidFill>
              <a:srgbClr val="CAE9F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9" name="Google Shape;70;p3">
            <a:extLst>
              <a:ext uri="{FF2B5EF4-FFF2-40B4-BE49-F238E27FC236}">
                <a16:creationId xmlns:a16="http://schemas.microsoft.com/office/drawing/2014/main" id="{FE1D8722-2231-4E94-B3AA-BA699029DD57}"/>
              </a:ext>
            </a:extLst>
          </p:cNvPr>
          <p:cNvGrpSpPr/>
          <p:nvPr/>
        </p:nvGrpSpPr>
        <p:grpSpPr>
          <a:xfrm rot="10800000">
            <a:off x="245133" y="295170"/>
            <a:ext cx="479432" cy="480580"/>
            <a:chOff x="8064275" y="887850"/>
            <a:chExt cx="581800" cy="582350"/>
          </a:xfrm>
        </p:grpSpPr>
        <p:sp>
          <p:nvSpPr>
            <p:cNvPr id="20" name="Google Shape;71;p3">
              <a:extLst>
                <a:ext uri="{FF2B5EF4-FFF2-40B4-BE49-F238E27FC236}">
                  <a16:creationId xmlns:a16="http://schemas.microsoft.com/office/drawing/2014/main" id="{61AEBA8D-EF6C-4602-A1BF-95BD009B2AC4}"/>
                </a:ext>
              </a:extLst>
            </p:cNvPr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1" name="Google Shape;72;p3">
              <a:extLst>
                <a:ext uri="{FF2B5EF4-FFF2-40B4-BE49-F238E27FC236}">
                  <a16:creationId xmlns:a16="http://schemas.microsoft.com/office/drawing/2014/main" id="{A1F027F8-984A-47A9-978E-086EECB49D7F}"/>
                </a:ext>
              </a:extLst>
            </p:cNvPr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2" name="Google Shape;73;p3">
              <a:extLst>
                <a:ext uri="{FF2B5EF4-FFF2-40B4-BE49-F238E27FC236}">
                  <a16:creationId xmlns:a16="http://schemas.microsoft.com/office/drawing/2014/main" id="{0E76C2F1-86EB-4F05-BF71-D3DBF809B0BD}"/>
                </a:ext>
              </a:extLst>
            </p:cNvPr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3" name="Google Shape;74;p3">
              <a:extLst>
                <a:ext uri="{FF2B5EF4-FFF2-40B4-BE49-F238E27FC236}">
                  <a16:creationId xmlns:a16="http://schemas.microsoft.com/office/drawing/2014/main" id="{17560F48-8339-4B7D-A08E-3FF98E222000}"/>
                </a:ext>
              </a:extLst>
            </p:cNvPr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4" name="Google Shape;75;p3">
              <a:extLst>
                <a:ext uri="{FF2B5EF4-FFF2-40B4-BE49-F238E27FC236}">
                  <a16:creationId xmlns:a16="http://schemas.microsoft.com/office/drawing/2014/main" id="{F5D14999-765C-4FAE-BEA7-07EE45F123E3}"/>
                </a:ext>
              </a:extLst>
            </p:cNvPr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rgbClr val="CAE9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2" name="Google Shape;76;p3">
              <a:extLst>
                <a:ext uri="{FF2B5EF4-FFF2-40B4-BE49-F238E27FC236}">
                  <a16:creationId xmlns:a16="http://schemas.microsoft.com/office/drawing/2014/main" id="{9FAD7ACE-6E9D-492D-869C-268B1BF8029A}"/>
                </a:ext>
              </a:extLst>
            </p:cNvPr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4" name="Google Shape;77;p3">
            <a:extLst>
              <a:ext uri="{FF2B5EF4-FFF2-40B4-BE49-F238E27FC236}">
                <a16:creationId xmlns:a16="http://schemas.microsoft.com/office/drawing/2014/main" id="{0581E69B-3CC9-4D20-B15B-B7A8E265F830}"/>
              </a:ext>
            </a:extLst>
          </p:cNvPr>
          <p:cNvGrpSpPr/>
          <p:nvPr/>
        </p:nvGrpSpPr>
        <p:grpSpPr>
          <a:xfrm rot="10800000">
            <a:off x="364528" y="810055"/>
            <a:ext cx="240643" cy="241445"/>
            <a:chOff x="7353050" y="316275"/>
            <a:chExt cx="292025" cy="292575"/>
          </a:xfrm>
        </p:grpSpPr>
        <p:sp>
          <p:nvSpPr>
            <p:cNvPr id="35" name="Google Shape;78;p3">
              <a:extLst>
                <a:ext uri="{FF2B5EF4-FFF2-40B4-BE49-F238E27FC236}">
                  <a16:creationId xmlns:a16="http://schemas.microsoft.com/office/drawing/2014/main" id="{C6841BFE-2DD5-4A41-8F9F-74F4460FCA55}"/>
                </a:ext>
              </a:extLst>
            </p:cNvPr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6" name="Google Shape;79;p3">
              <a:extLst>
                <a:ext uri="{FF2B5EF4-FFF2-40B4-BE49-F238E27FC236}">
                  <a16:creationId xmlns:a16="http://schemas.microsoft.com/office/drawing/2014/main" id="{ECDCE76F-82AC-4B07-958C-9D8184ABC533}"/>
                </a:ext>
              </a:extLst>
            </p:cNvPr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7" name="Google Shape;80;p3">
              <a:extLst>
                <a:ext uri="{FF2B5EF4-FFF2-40B4-BE49-F238E27FC236}">
                  <a16:creationId xmlns:a16="http://schemas.microsoft.com/office/drawing/2014/main" id="{F93D02EF-DBF9-437D-83D0-F1236DBFF3DD}"/>
                </a:ext>
              </a:extLst>
            </p:cNvPr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rgbClr val="BAE1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8" name="Google Shape;81;p3">
              <a:extLst>
                <a:ext uri="{FF2B5EF4-FFF2-40B4-BE49-F238E27FC236}">
                  <a16:creationId xmlns:a16="http://schemas.microsoft.com/office/drawing/2014/main" id="{A1313BB5-4C5B-4C14-BF00-352B8296D497}"/>
                </a:ext>
              </a:extLst>
            </p:cNvPr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9" name="Google Shape;82;p3">
            <a:extLst>
              <a:ext uri="{FF2B5EF4-FFF2-40B4-BE49-F238E27FC236}">
                <a16:creationId xmlns:a16="http://schemas.microsoft.com/office/drawing/2014/main" id="{D5F2837C-C304-4601-BD61-CB9F99DBF597}"/>
              </a:ext>
            </a:extLst>
          </p:cNvPr>
          <p:cNvGrpSpPr/>
          <p:nvPr/>
        </p:nvGrpSpPr>
        <p:grpSpPr>
          <a:xfrm rot="10800000">
            <a:off x="412735" y="1102465"/>
            <a:ext cx="144209" cy="144417"/>
            <a:chOff x="8792300" y="321275"/>
            <a:chExt cx="175000" cy="175000"/>
          </a:xfrm>
        </p:grpSpPr>
        <p:sp>
          <p:nvSpPr>
            <p:cNvPr id="40" name="Google Shape;83;p3">
              <a:extLst>
                <a:ext uri="{FF2B5EF4-FFF2-40B4-BE49-F238E27FC236}">
                  <a16:creationId xmlns:a16="http://schemas.microsoft.com/office/drawing/2014/main" id="{71D63D60-27C5-4867-BF49-17AB64DEE3A9}"/>
                </a:ext>
              </a:extLst>
            </p:cNvPr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1" name="Google Shape;84;p3">
              <a:extLst>
                <a:ext uri="{FF2B5EF4-FFF2-40B4-BE49-F238E27FC236}">
                  <a16:creationId xmlns:a16="http://schemas.microsoft.com/office/drawing/2014/main" id="{515FD308-C1A6-4B02-9447-E6C982B80D87}"/>
                </a:ext>
              </a:extLst>
            </p:cNvPr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2" name="Google Shape;85;p3">
              <a:extLst>
                <a:ext uri="{FF2B5EF4-FFF2-40B4-BE49-F238E27FC236}">
                  <a16:creationId xmlns:a16="http://schemas.microsoft.com/office/drawing/2014/main" id="{B5AFA55E-4E70-4827-A4BE-FAC357FE6166}"/>
                </a:ext>
              </a:extLst>
            </p:cNvPr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3" name="Google Shape;86;p3">
              <a:extLst>
                <a:ext uri="{FF2B5EF4-FFF2-40B4-BE49-F238E27FC236}">
                  <a16:creationId xmlns:a16="http://schemas.microsoft.com/office/drawing/2014/main" id="{BE90F1ED-AE5F-477E-BEEE-27F5BD2139A0}"/>
                </a:ext>
              </a:extLst>
            </p:cNvPr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44" name="Google Shape;87;p3">
            <a:extLst>
              <a:ext uri="{FF2B5EF4-FFF2-40B4-BE49-F238E27FC236}">
                <a16:creationId xmlns:a16="http://schemas.microsoft.com/office/drawing/2014/main" id="{37CB4E6D-5FA5-402D-91C1-7F3211BFFF0F}"/>
              </a:ext>
            </a:extLst>
          </p:cNvPr>
          <p:cNvGrpSpPr/>
          <p:nvPr/>
        </p:nvGrpSpPr>
        <p:grpSpPr>
          <a:xfrm>
            <a:off x="245133" y="1287588"/>
            <a:ext cx="144219" cy="22282"/>
            <a:chOff x="5662375" y="212375"/>
            <a:chExt cx="175013" cy="27000"/>
          </a:xfrm>
        </p:grpSpPr>
        <p:sp>
          <p:nvSpPr>
            <p:cNvPr id="45" name="Google Shape;88;p3">
              <a:extLst>
                <a:ext uri="{FF2B5EF4-FFF2-40B4-BE49-F238E27FC236}">
                  <a16:creationId xmlns:a16="http://schemas.microsoft.com/office/drawing/2014/main" id="{58983E92-3553-484C-878F-B82779270D3D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6" name="Google Shape;89;p3">
              <a:extLst>
                <a:ext uri="{FF2B5EF4-FFF2-40B4-BE49-F238E27FC236}">
                  <a16:creationId xmlns:a16="http://schemas.microsoft.com/office/drawing/2014/main" id="{11B92FF9-02B8-45BC-A565-51B606256E10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7" name="Google Shape;90;p3">
              <a:extLst>
                <a:ext uri="{FF2B5EF4-FFF2-40B4-BE49-F238E27FC236}">
                  <a16:creationId xmlns:a16="http://schemas.microsoft.com/office/drawing/2014/main" id="{5B446053-9049-45DA-8654-409607041838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48" name="Google Shape;91;p3">
            <a:extLst>
              <a:ext uri="{FF2B5EF4-FFF2-40B4-BE49-F238E27FC236}">
                <a16:creationId xmlns:a16="http://schemas.microsoft.com/office/drawing/2014/main" id="{80E4096B-8F9E-4CC0-9560-07C6FF8AE788}"/>
              </a:ext>
            </a:extLst>
          </p:cNvPr>
          <p:cNvGrpSpPr/>
          <p:nvPr/>
        </p:nvGrpSpPr>
        <p:grpSpPr>
          <a:xfrm>
            <a:off x="537877" y="198426"/>
            <a:ext cx="144219" cy="22282"/>
            <a:chOff x="5662375" y="212375"/>
            <a:chExt cx="175013" cy="27000"/>
          </a:xfrm>
        </p:grpSpPr>
        <p:sp>
          <p:nvSpPr>
            <p:cNvPr id="49" name="Google Shape;92;p3">
              <a:extLst>
                <a:ext uri="{FF2B5EF4-FFF2-40B4-BE49-F238E27FC236}">
                  <a16:creationId xmlns:a16="http://schemas.microsoft.com/office/drawing/2014/main" id="{84372D3E-2A22-40F5-B5EB-EA1E1D3DB5C2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50" name="Google Shape;93;p3">
              <a:extLst>
                <a:ext uri="{FF2B5EF4-FFF2-40B4-BE49-F238E27FC236}">
                  <a16:creationId xmlns:a16="http://schemas.microsoft.com/office/drawing/2014/main" id="{5D7E3C9F-3072-490A-BE81-CBEBA3D22CA9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51" name="Google Shape;94;p3">
              <a:extLst>
                <a:ext uri="{FF2B5EF4-FFF2-40B4-BE49-F238E27FC236}">
                  <a16:creationId xmlns:a16="http://schemas.microsoft.com/office/drawing/2014/main" id="{3EC410E5-3F37-4783-AC74-6920BE4B09B3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541182C-A5A1-4F21-B052-5C49E60E5DF7}"/>
              </a:ext>
            </a:extLst>
          </p:cNvPr>
          <p:cNvSpPr/>
          <p:nvPr/>
        </p:nvSpPr>
        <p:spPr>
          <a:xfrm>
            <a:off x="0" y="0"/>
            <a:ext cx="12192000" cy="6851660"/>
          </a:xfrm>
          <a:prstGeom prst="roundRect">
            <a:avLst>
              <a:gd name="adj" fmla="val 0"/>
            </a:avLst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0127B83-10BB-4B20-BBCA-D803E3072AFC}"/>
              </a:ext>
            </a:extLst>
          </p:cNvPr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rgbClr val="0E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9A3F2700-CB89-453E-B219-72CE0222FEF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74943" y="3612667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926C552-F851-468F-9547-57C5BB947677}"/>
              </a:ext>
            </a:extLst>
          </p:cNvPr>
          <p:cNvSpPr txBox="1">
            <a:spLocks/>
          </p:cNvSpPr>
          <p:nvPr/>
        </p:nvSpPr>
        <p:spPr bwMode="auto">
          <a:xfrm>
            <a:off x="825153" y="34028"/>
            <a:ext cx="7543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indent="-400050" eaLnBrk="1" hangingPunct="1">
              <a:lnSpc>
                <a:spcPct val="90000"/>
              </a:lnSpc>
              <a:defRPr/>
            </a:pPr>
            <a:endParaRPr lang="en-US" altLang="ko-KR" sz="24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C8F184-37BF-4225-9D29-71735EE89E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285" y="3980109"/>
            <a:ext cx="3921210" cy="1068036"/>
          </a:xfrm>
          <a:prstGeom prst="rect">
            <a:avLst/>
          </a:prstGeom>
        </p:spPr>
        <p:txBody>
          <a:bodyPr anchor="b"/>
          <a:lstStyle>
            <a:lvl1pPr algn="ct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33" name="Slide Number Placeholder 4">
            <a:extLst>
              <a:ext uri="{FF2B5EF4-FFF2-40B4-BE49-F238E27FC236}">
                <a16:creationId xmlns:a16="http://schemas.microsoft.com/office/drawing/2014/main" id="{A7943394-C84A-410F-BE51-274D8E974C0C}"/>
              </a:ext>
            </a:extLst>
          </p:cNvPr>
          <p:cNvSpPr txBox="1">
            <a:spLocks/>
          </p:cNvSpPr>
          <p:nvPr/>
        </p:nvSpPr>
        <p:spPr>
          <a:xfrm>
            <a:off x="5541112" y="6499345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A4CC-DB87-43C4-9413-6C8E78AFE4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" y="5345111"/>
            <a:ext cx="3961791" cy="8476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Fjalla One" panose="02000506040000020004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8346532-398C-4506-8FC7-D270FEFE7B1F}"/>
              </a:ext>
            </a:extLst>
          </p:cNvPr>
          <p:cNvSpPr/>
          <p:nvPr/>
        </p:nvSpPr>
        <p:spPr>
          <a:xfrm>
            <a:off x="4275665" y="5211125"/>
            <a:ext cx="7936126" cy="1654184"/>
          </a:xfrm>
          <a:prstGeom prst="roundRect">
            <a:avLst>
              <a:gd name="adj" fmla="val 0"/>
            </a:avLst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319E153-F1C4-4E77-8FEC-CB18EF080F98}"/>
              </a:ext>
            </a:extLst>
          </p:cNvPr>
          <p:cNvSpPr/>
          <p:nvPr/>
        </p:nvSpPr>
        <p:spPr>
          <a:xfrm>
            <a:off x="171034" y="5163839"/>
            <a:ext cx="3549979" cy="36000"/>
          </a:xfrm>
          <a:prstGeom prst="rect">
            <a:avLst/>
          </a:prstGeom>
          <a:solidFill>
            <a:srgbClr val="CAE9FE"/>
          </a:solidFill>
          <a:ln>
            <a:solidFill>
              <a:srgbClr val="ABC9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A2C9F2B-D8A2-4944-A254-A9510EFEF6CC}"/>
              </a:ext>
            </a:extLst>
          </p:cNvPr>
          <p:cNvSpPr/>
          <p:nvPr/>
        </p:nvSpPr>
        <p:spPr>
          <a:xfrm>
            <a:off x="3722388" y="5163169"/>
            <a:ext cx="3384000" cy="36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A477A5A-5F0B-4417-B9BF-DAB22B3CDC83}"/>
              </a:ext>
            </a:extLst>
          </p:cNvPr>
          <p:cNvSpPr/>
          <p:nvPr/>
        </p:nvSpPr>
        <p:spPr>
          <a:xfrm flipV="1">
            <a:off x="6127790" y="5163449"/>
            <a:ext cx="6084000" cy="3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5" name="Picture 2" descr="G:\Neil\Media Information\canopus logo new - Copy.jpg">
            <a:extLst>
              <a:ext uri="{FF2B5EF4-FFF2-40B4-BE49-F238E27FC236}">
                <a16:creationId xmlns:a16="http://schemas.microsoft.com/office/drawing/2014/main" id="{3965A678-1A89-4135-82CD-D64CF25C8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754" y="6024569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73600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EAC9F3-6C34-4AA0-9A0B-E2754EC4210B}"/>
              </a:ext>
            </a:extLst>
          </p:cNvPr>
          <p:cNvSpPr/>
          <p:nvPr/>
        </p:nvSpPr>
        <p:spPr>
          <a:xfrm>
            <a:off x="-1" y="2255814"/>
            <a:ext cx="12174923" cy="4602185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CAE9FE"/>
              </a:gs>
              <a:gs pos="20000">
                <a:schemeClr val="bg1"/>
              </a:gs>
              <a:gs pos="38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8B6E0-9086-4E0B-A90A-81D802668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25D5A9E1-9643-4BE5-A755-5AE2F26F797E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61E6CB06-B925-4580-BAD4-8BE414ACDE52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6ACCF747-B336-46EA-8652-7005F9B2AD47}"/>
              </a:ext>
            </a:extLst>
          </p:cNvPr>
          <p:cNvSpPr/>
          <p:nvPr/>
        </p:nvSpPr>
        <p:spPr>
          <a:xfrm flipV="1">
            <a:off x="3540453" y="6599778"/>
            <a:ext cx="1885668" cy="6000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BC895BBB-547D-46AA-A171-7BDFEAAA5B97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7">
            <a:extLst>
              <a:ext uri="{FF2B5EF4-FFF2-40B4-BE49-F238E27FC236}">
                <a16:creationId xmlns:a16="http://schemas.microsoft.com/office/drawing/2014/main" id="{EA205B83-F316-4570-9BEE-A842C1DD214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tx2"/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id="{CA691CBF-EDBD-42A1-B411-2956E42ADF13}"/>
              </a:ext>
            </a:extLst>
          </p:cNvPr>
          <p:cNvSpPr txBox="1">
            <a:spLocks/>
          </p:cNvSpPr>
          <p:nvPr/>
        </p:nvSpPr>
        <p:spPr>
          <a:xfrm>
            <a:off x="5541112" y="6499345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pic>
        <p:nvPicPr>
          <p:cNvPr id="23" name="Picture 2" descr="G:\Neil\Media Information\canopus logo new - Copy.jpg">
            <a:extLst>
              <a:ext uri="{FF2B5EF4-FFF2-40B4-BE49-F238E27FC236}">
                <a16:creationId xmlns:a16="http://schemas.microsoft.com/office/drawing/2014/main" id="{A60EBA51-8658-4193-A213-47FAF43BF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itle 23">
            <a:extLst>
              <a:ext uri="{FF2B5EF4-FFF2-40B4-BE49-F238E27FC236}">
                <a16:creationId xmlns:a16="http://schemas.microsoft.com/office/drawing/2014/main" id="{E4E6B738-A15F-4D0F-BD74-AD188847A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02474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371028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F8E50A12-E854-4BB4-9E7F-CE7E98EDA068}"/>
              </a:ext>
            </a:extLst>
          </p:cNvPr>
          <p:cNvSpPr/>
          <p:nvPr/>
        </p:nvSpPr>
        <p:spPr>
          <a:xfrm flipV="1">
            <a:off x="3540453" y="6611730"/>
            <a:ext cx="1885668" cy="54000"/>
          </a:xfrm>
          <a:prstGeom prst="flowChartProcess">
            <a:avLst/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78BA0-F550-4AA2-92A9-CE40B3B1B373}"/>
              </a:ext>
            </a:extLst>
          </p:cNvPr>
          <p:cNvSpPr txBox="1">
            <a:spLocks/>
          </p:cNvSpPr>
          <p:nvPr/>
        </p:nvSpPr>
        <p:spPr>
          <a:xfrm>
            <a:off x="5541112" y="6499345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pic>
        <p:nvPicPr>
          <p:cNvPr id="6" name="Picture 2" descr="G:\Neil\Media Information\canopus logo new - Copy.jpg">
            <a:extLst>
              <a:ext uri="{FF2B5EF4-FFF2-40B4-BE49-F238E27FC236}">
                <a16:creationId xmlns:a16="http://schemas.microsoft.com/office/drawing/2014/main" id="{4B66B177-E1E8-499D-BEDB-ECCCAB5A8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Title 23">
            <a:extLst>
              <a:ext uri="{FF2B5EF4-FFF2-40B4-BE49-F238E27FC236}">
                <a16:creationId xmlns:a16="http://schemas.microsoft.com/office/drawing/2014/main" id="{F83C9657-1934-4CC2-A4D2-C32BBE51B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11207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126" name="Content Placeholder 2">
            <a:extLst>
              <a:ext uri="{FF2B5EF4-FFF2-40B4-BE49-F238E27FC236}">
                <a16:creationId xmlns:a16="http://schemas.microsoft.com/office/drawing/2014/main" id="{195D2DEF-EA91-4CF5-9BC8-26B5C8612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975717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EAC9F3-6C34-4AA0-9A0B-E2754EC4210B}"/>
              </a:ext>
            </a:extLst>
          </p:cNvPr>
          <p:cNvSpPr/>
          <p:nvPr/>
        </p:nvSpPr>
        <p:spPr>
          <a:xfrm>
            <a:off x="8630653" y="0"/>
            <a:ext cx="3561347" cy="6858000"/>
          </a:xfrm>
          <a:prstGeom prst="roundRect">
            <a:avLst>
              <a:gd name="adj" fmla="val 0"/>
            </a:avLst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8B6E0-9086-4E0B-A90A-81D802668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076334"/>
            <a:ext cx="7294729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25D5A9E1-9643-4BE5-A755-5AE2F26F797E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61E6CB06-B925-4580-BAD4-8BE414ACDE52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6ACCF747-B336-46EA-8652-7005F9B2AD47}"/>
              </a:ext>
            </a:extLst>
          </p:cNvPr>
          <p:cNvSpPr/>
          <p:nvPr/>
        </p:nvSpPr>
        <p:spPr>
          <a:xfrm flipV="1">
            <a:off x="3540453" y="6609109"/>
            <a:ext cx="1885668" cy="54000"/>
          </a:xfrm>
          <a:prstGeom prst="flowChartProcess">
            <a:avLst/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BC895BBB-547D-46AA-A171-7BDFEAAA5B97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7">
            <a:extLst>
              <a:ext uri="{FF2B5EF4-FFF2-40B4-BE49-F238E27FC236}">
                <a16:creationId xmlns:a16="http://schemas.microsoft.com/office/drawing/2014/main" id="{EA205B83-F316-4570-9BEE-A842C1DD214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tx2"/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id="{CA691CBF-EDBD-42A1-B411-2956E42ADF13}"/>
              </a:ext>
            </a:extLst>
          </p:cNvPr>
          <p:cNvSpPr txBox="1">
            <a:spLocks/>
          </p:cNvSpPr>
          <p:nvPr/>
        </p:nvSpPr>
        <p:spPr>
          <a:xfrm>
            <a:off x="5541112" y="6499344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pic>
        <p:nvPicPr>
          <p:cNvPr id="15" name="Picture 2" descr="G:\Neil\Media Information\canopus logo new - Copy.jpg">
            <a:extLst>
              <a:ext uri="{FF2B5EF4-FFF2-40B4-BE49-F238E27FC236}">
                <a16:creationId xmlns:a16="http://schemas.microsoft.com/office/drawing/2014/main" id="{37F933C9-4902-43A6-A633-471A34DE9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23">
            <a:extLst>
              <a:ext uri="{FF2B5EF4-FFF2-40B4-BE49-F238E27FC236}">
                <a16:creationId xmlns:a16="http://schemas.microsoft.com/office/drawing/2014/main" id="{8FFFE7EB-007A-46EC-AA5A-95B676200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11207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135315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D3441-114F-4D4E-BF38-9750AF301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02342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oogle Shape;69;p3">
            <a:extLst>
              <a:ext uri="{FF2B5EF4-FFF2-40B4-BE49-F238E27FC236}">
                <a16:creationId xmlns:a16="http://schemas.microsoft.com/office/drawing/2014/main" id="{CE07A142-59C4-4F2E-817D-D2035B184F4E}"/>
              </a:ext>
            </a:extLst>
          </p:cNvPr>
          <p:cNvCxnSpPr/>
          <p:nvPr/>
        </p:nvCxnSpPr>
        <p:spPr>
          <a:xfrm>
            <a:off x="484828" y="166844"/>
            <a:ext cx="0" cy="2064261"/>
          </a:xfrm>
          <a:prstGeom prst="straightConnector1">
            <a:avLst/>
          </a:prstGeom>
          <a:noFill/>
          <a:ln w="9525" cap="flat" cmpd="sng">
            <a:solidFill>
              <a:srgbClr val="CAE9F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9" name="Google Shape;70;p3">
            <a:extLst>
              <a:ext uri="{FF2B5EF4-FFF2-40B4-BE49-F238E27FC236}">
                <a16:creationId xmlns:a16="http://schemas.microsoft.com/office/drawing/2014/main" id="{FE1D8722-2231-4E94-B3AA-BA699029DD57}"/>
              </a:ext>
            </a:extLst>
          </p:cNvPr>
          <p:cNvGrpSpPr/>
          <p:nvPr/>
        </p:nvGrpSpPr>
        <p:grpSpPr>
          <a:xfrm rot="10800000">
            <a:off x="245133" y="295170"/>
            <a:ext cx="479432" cy="480580"/>
            <a:chOff x="8064275" y="887850"/>
            <a:chExt cx="581800" cy="582350"/>
          </a:xfrm>
        </p:grpSpPr>
        <p:sp>
          <p:nvSpPr>
            <p:cNvPr id="20" name="Google Shape;71;p3">
              <a:extLst>
                <a:ext uri="{FF2B5EF4-FFF2-40B4-BE49-F238E27FC236}">
                  <a16:creationId xmlns:a16="http://schemas.microsoft.com/office/drawing/2014/main" id="{61AEBA8D-EF6C-4602-A1BF-95BD009B2AC4}"/>
                </a:ext>
              </a:extLst>
            </p:cNvPr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1" name="Google Shape;72;p3">
              <a:extLst>
                <a:ext uri="{FF2B5EF4-FFF2-40B4-BE49-F238E27FC236}">
                  <a16:creationId xmlns:a16="http://schemas.microsoft.com/office/drawing/2014/main" id="{A1F027F8-984A-47A9-978E-086EECB49D7F}"/>
                </a:ext>
              </a:extLst>
            </p:cNvPr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2" name="Google Shape;73;p3">
              <a:extLst>
                <a:ext uri="{FF2B5EF4-FFF2-40B4-BE49-F238E27FC236}">
                  <a16:creationId xmlns:a16="http://schemas.microsoft.com/office/drawing/2014/main" id="{0E76C2F1-86EB-4F05-BF71-D3DBF809B0BD}"/>
                </a:ext>
              </a:extLst>
            </p:cNvPr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3" name="Google Shape;74;p3">
              <a:extLst>
                <a:ext uri="{FF2B5EF4-FFF2-40B4-BE49-F238E27FC236}">
                  <a16:creationId xmlns:a16="http://schemas.microsoft.com/office/drawing/2014/main" id="{17560F48-8339-4B7D-A08E-3FF98E222000}"/>
                </a:ext>
              </a:extLst>
            </p:cNvPr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4" name="Google Shape;75;p3">
              <a:extLst>
                <a:ext uri="{FF2B5EF4-FFF2-40B4-BE49-F238E27FC236}">
                  <a16:creationId xmlns:a16="http://schemas.microsoft.com/office/drawing/2014/main" id="{F5D14999-765C-4FAE-BEA7-07EE45F123E3}"/>
                </a:ext>
              </a:extLst>
            </p:cNvPr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rgbClr val="CAE9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2" name="Google Shape;76;p3">
              <a:extLst>
                <a:ext uri="{FF2B5EF4-FFF2-40B4-BE49-F238E27FC236}">
                  <a16:creationId xmlns:a16="http://schemas.microsoft.com/office/drawing/2014/main" id="{9FAD7ACE-6E9D-492D-869C-268B1BF8029A}"/>
                </a:ext>
              </a:extLst>
            </p:cNvPr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4" name="Google Shape;77;p3">
            <a:extLst>
              <a:ext uri="{FF2B5EF4-FFF2-40B4-BE49-F238E27FC236}">
                <a16:creationId xmlns:a16="http://schemas.microsoft.com/office/drawing/2014/main" id="{0581E69B-3CC9-4D20-B15B-B7A8E265F830}"/>
              </a:ext>
            </a:extLst>
          </p:cNvPr>
          <p:cNvGrpSpPr/>
          <p:nvPr/>
        </p:nvGrpSpPr>
        <p:grpSpPr>
          <a:xfrm rot="10800000">
            <a:off x="364528" y="810055"/>
            <a:ext cx="240643" cy="241445"/>
            <a:chOff x="7353050" y="316275"/>
            <a:chExt cx="292025" cy="292575"/>
          </a:xfrm>
        </p:grpSpPr>
        <p:sp>
          <p:nvSpPr>
            <p:cNvPr id="35" name="Google Shape;78;p3">
              <a:extLst>
                <a:ext uri="{FF2B5EF4-FFF2-40B4-BE49-F238E27FC236}">
                  <a16:creationId xmlns:a16="http://schemas.microsoft.com/office/drawing/2014/main" id="{C6841BFE-2DD5-4A41-8F9F-74F4460FCA55}"/>
                </a:ext>
              </a:extLst>
            </p:cNvPr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6" name="Google Shape;79;p3">
              <a:extLst>
                <a:ext uri="{FF2B5EF4-FFF2-40B4-BE49-F238E27FC236}">
                  <a16:creationId xmlns:a16="http://schemas.microsoft.com/office/drawing/2014/main" id="{ECDCE76F-82AC-4B07-958C-9D8184ABC533}"/>
                </a:ext>
              </a:extLst>
            </p:cNvPr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7" name="Google Shape;80;p3">
              <a:extLst>
                <a:ext uri="{FF2B5EF4-FFF2-40B4-BE49-F238E27FC236}">
                  <a16:creationId xmlns:a16="http://schemas.microsoft.com/office/drawing/2014/main" id="{F93D02EF-DBF9-437D-83D0-F1236DBFF3DD}"/>
                </a:ext>
              </a:extLst>
            </p:cNvPr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rgbClr val="BAE1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8" name="Google Shape;81;p3">
              <a:extLst>
                <a:ext uri="{FF2B5EF4-FFF2-40B4-BE49-F238E27FC236}">
                  <a16:creationId xmlns:a16="http://schemas.microsoft.com/office/drawing/2014/main" id="{A1313BB5-4C5B-4C14-BF00-352B8296D497}"/>
                </a:ext>
              </a:extLst>
            </p:cNvPr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9" name="Google Shape;82;p3">
            <a:extLst>
              <a:ext uri="{FF2B5EF4-FFF2-40B4-BE49-F238E27FC236}">
                <a16:creationId xmlns:a16="http://schemas.microsoft.com/office/drawing/2014/main" id="{D5F2837C-C304-4601-BD61-CB9F99DBF597}"/>
              </a:ext>
            </a:extLst>
          </p:cNvPr>
          <p:cNvGrpSpPr/>
          <p:nvPr/>
        </p:nvGrpSpPr>
        <p:grpSpPr>
          <a:xfrm rot="10800000">
            <a:off x="412735" y="1102465"/>
            <a:ext cx="144209" cy="144417"/>
            <a:chOff x="8792300" y="321275"/>
            <a:chExt cx="175000" cy="175000"/>
          </a:xfrm>
        </p:grpSpPr>
        <p:sp>
          <p:nvSpPr>
            <p:cNvPr id="40" name="Google Shape;83;p3">
              <a:extLst>
                <a:ext uri="{FF2B5EF4-FFF2-40B4-BE49-F238E27FC236}">
                  <a16:creationId xmlns:a16="http://schemas.microsoft.com/office/drawing/2014/main" id="{71D63D60-27C5-4867-BF49-17AB64DEE3A9}"/>
                </a:ext>
              </a:extLst>
            </p:cNvPr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1" name="Google Shape;84;p3">
              <a:extLst>
                <a:ext uri="{FF2B5EF4-FFF2-40B4-BE49-F238E27FC236}">
                  <a16:creationId xmlns:a16="http://schemas.microsoft.com/office/drawing/2014/main" id="{515FD308-C1A6-4B02-9447-E6C982B80D87}"/>
                </a:ext>
              </a:extLst>
            </p:cNvPr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2" name="Google Shape;85;p3">
              <a:extLst>
                <a:ext uri="{FF2B5EF4-FFF2-40B4-BE49-F238E27FC236}">
                  <a16:creationId xmlns:a16="http://schemas.microsoft.com/office/drawing/2014/main" id="{B5AFA55E-4E70-4827-A4BE-FAC357FE6166}"/>
                </a:ext>
              </a:extLst>
            </p:cNvPr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3" name="Google Shape;86;p3">
              <a:extLst>
                <a:ext uri="{FF2B5EF4-FFF2-40B4-BE49-F238E27FC236}">
                  <a16:creationId xmlns:a16="http://schemas.microsoft.com/office/drawing/2014/main" id="{BE90F1ED-AE5F-477E-BEEE-27F5BD2139A0}"/>
                </a:ext>
              </a:extLst>
            </p:cNvPr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44" name="Google Shape;87;p3">
            <a:extLst>
              <a:ext uri="{FF2B5EF4-FFF2-40B4-BE49-F238E27FC236}">
                <a16:creationId xmlns:a16="http://schemas.microsoft.com/office/drawing/2014/main" id="{37CB4E6D-5FA5-402D-91C1-7F3211BFFF0F}"/>
              </a:ext>
            </a:extLst>
          </p:cNvPr>
          <p:cNvGrpSpPr/>
          <p:nvPr/>
        </p:nvGrpSpPr>
        <p:grpSpPr>
          <a:xfrm>
            <a:off x="245133" y="1287588"/>
            <a:ext cx="144219" cy="22282"/>
            <a:chOff x="5662375" y="212375"/>
            <a:chExt cx="175013" cy="27000"/>
          </a:xfrm>
        </p:grpSpPr>
        <p:sp>
          <p:nvSpPr>
            <p:cNvPr id="45" name="Google Shape;88;p3">
              <a:extLst>
                <a:ext uri="{FF2B5EF4-FFF2-40B4-BE49-F238E27FC236}">
                  <a16:creationId xmlns:a16="http://schemas.microsoft.com/office/drawing/2014/main" id="{58983E92-3553-484C-878F-B82779270D3D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6" name="Google Shape;89;p3">
              <a:extLst>
                <a:ext uri="{FF2B5EF4-FFF2-40B4-BE49-F238E27FC236}">
                  <a16:creationId xmlns:a16="http://schemas.microsoft.com/office/drawing/2014/main" id="{11B92FF9-02B8-45BC-A565-51B606256E10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7" name="Google Shape;90;p3">
              <a:extLst>
                <a:ext uri="{FF2B5EF4-FFF2-40B4-BE49-F238E27FC236}">
                  <a16:creationId xmlns:a16="http://schemas.microsoft.com/office/drawing/2014/main" id="{5B446053-9049-45DA-8654-409607041838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48" name="Google Shape;91;p3">
            <a:extLst>
              <a:ext uri="{FF2B5EF4-FFF2-40B4-BE49-F238E27FC236}">
                <a16:creationId xmlns:a16="http://schemas.microsoft.com/office/drawing/2014/main" id="{80E4096B-8F9E-4CC0-9560-07C6FF8AE788}"/>
              </a:ext>
            </a:extLst>
          </p:cNvPr>
          <p:cNvGrpSpPr/>
          <p:nvPr/>
        </p:nvGrpSpPr>
        <p:grpSpPr>
          <a:xfrm>
            <a:off x="537877" y="198426"/>
            <a:ext cx="144219" cy="22282"/>
            <a:chOff x="5662375" y="212375"/>
            <a:chExt cx="175013" cy="27000"/>
          </a:xfrm>
        </p:grpSpPr>
        <p:sp>
          <p:nvSpPr>
            <p:cNvPr id="49" name="Google Shape;92;p3">
              <a:extLst>
                <a:ext uri="{FF2B5EF4-FFF2-40B4-BE49-F238E27FC236}">
                  <a16:creationId xmlns:a16="http://schemas.microsoft.com/office/drawing/2014/main" id="{84372D3E-2A22-40F5-B5EB-EA1E1D3DB5C2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50" name="Google Shape;93;p3">
              <a:extLst>
                <a:ext uri="{FF2B5EF4-FFF2-40B4-BE49-F238E27FC236}">
                  <a16:creationId xmlns:a16="http://schemas.microsoft.com/office/drawing/2014/main" id="{5D7E3C9F-3072-490A-BE81-CBEBA3D22CA9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51" name="Google Shape;94;p3">
              <a:extLst>
                <a:ext uri="{FF2B5EF4-FFF2-40B4-BE49-F238E27FC236}">
                  <a16:creationId xmlns:a16="http://schemas.microsoft.com/office/drawing/2014/main" id="{3EC410E5-3F37-4783-AC74-6920BE4B09B3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rgbClr val="CAE9F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541182C-A5A1-4F21-B052-5C49E60E5DF7}"/>
              </a:ext>
            </a:extLst>
          </p:cNvPr>
          <p:cNvSpPr/>
          <p:nvPr/>
        </p:nvSpPr>
        <p:spPr>
          <a:xfrm>
            <a:off x="0" y="0"/>
            <a:ext cx="12192000" cy="6851660"/>
          </a:xfrm>
          <a:prstGeom prst="roundRect">
            <a:avLst>
              <a:gd name="adj" fmla="val 0"/>
            </a:avLst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0127B83-10BB-4B20-BBCA-D803E3072AFC}"/>
              </a:ext>
            </a:extLst>
          </p:cNvPr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rgbClr val="0E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9A3F2700-CB89-453E-B219-72CE0222FEF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74943" y="3612667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926C552-F851-468F-9547-57C5BB947677}"/>
              </a:ext>
            </a:extLst>
          </p:cNvPr>
          <p:cNvSpPr txBox="1">
            <a:spLocks/>
          </p:cNvSpPr>
          <p:nvPr/>
        </p:nvSpPr>
        <p:spPr bwMode="auto">
          <a:xfrm>
            <a:off x="825153" y="34028"/>
            <a:ext cx="7543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indent="-400050" eaLnBrk="1" hangingPunct="1">
              <a:lnSpc>
                <a:spcPct val="90000"/>
              </a:lnSpc>
              <a:defRPr/>
            </a:pPr>
            <a:endParaRPr lang="en-US" altLang="ko-KR" sz="24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C8F184-37BF-4225-9D29-71735EE89E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285" y="3980109"/>
            <a:ext cx="3921210" cy="1068036"/>
          </a:xfrm>
          <a:prstGeom prst="rect">
            <a:avLst/>
          </a:prstGeom>
        </p:spPr>
        <p:txBody>
          <a:bodyPr anchor="b"/>
          <a:lstStyle>
            <a:lvl1pPr algn="ct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33" name="Slide Number Placeholder 4">
            <a:extLst>
              <a:ext uri="{FF2B5EF4-FFF2-40B4-BE49-F238E27FC236}">
                <a16:creationId xmlns:a16="http://schemas.microsoft.com/office/drawing/2014/main" id="{A7943394-C84A-410F-BE51-274D8E974C0C}"/>
              </a:ext>
            </a:extLst>
          </p:cNvPr>
          <p:cNvSpPr txBox="1">
            <a:spLocks/>
          </p:cNvSpPr>
          <p:nvPr/>
        </p:nvSpPr>
        <p:spPr>
          <a:xfrm>
            <a:off x="5541112" y="6499345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A4CC-DB87-43C4-9413-6C8E78AFE4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" y="5345111"/>
            <a:ext cx="3961791" cy="8476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Fjalla One" panose="02000506040000020004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8346532-398C-4506-8FC7-D270FEFE7B1F}"/>
              </a:ext>
            </a:extLst>
          </p:cNvPr>
          <p:cNvSpPr/>
          <p:nvPr/>
        </p:nvSpPr>
        <p:spPr>
          <a:xfrm>
            <a:off x="4275665" y="5211125"/>
            <a:ext cx="7936126" cy="1654184"/>
          </a:xfrm>
          <a:prstGeom prst="roundRect">
            <a:avLst>
              <a:gd name="adj" fmla="val 0"/>
            </a:avLst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319E153-F1C4-4E77-8FEC-CB18EF080F98}"/>
              </a:ext>
            </a:extLst>
          </p:cNvPr>
          <p:cNvSpPr/>
          <p:nvPr/>
        </p:nvSpPr>
        <p:spPr>
          <a:xfrm>
            <a:off x="171034" y="5163839"/>
            <a:ext cx="3549979" cy="36000"/>
          </a:xfrm>
          <a:prstGeom prst="rect">
            <a:avLst/>
          </a:prstGeom>
          <a:solidFill>
            <a:srgbClr val="CAE9FE"/>
          </a:solidFill>
          <a:ln>
            <a:solidFill>
              <a:srgbClr val="ABC9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A2C9F2B-D8A2-4944-A254-A9510EFEF6CC}"/>
              </a:ext>
            </a:extLst>
          </p:cNvPr>
          <p:cNvSpPr/>
          <p:nvPr/>
        </p:nvSpPr>
        <p:spPr>
          <a:xfrm>
            <a:off x="3722388" y="5163169"/>
            <a:ext cx="3384000" cy="36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A477A5A-5F0B-4417-B9BF-DAB22B3CDC83}"/>
              </a:ext>
            </a:extLst>
          </p:cNvPr>
          <p:cNvSpPr/>
          <p:nvPr/>
        </p:nvSpPr>
        <p:spPr>
          <a:xfrm flipV="1">
            <a:off x="6127790" y="5163449"/>
            <a:ext cx="6084000" cy="3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5" name="Picture 2" descr="G:\Neil\Media Information\canopus logo new - Copy.jpg">
            <a:extLst>
              <a:ext uri="{FF2B5EF4-FFF2-40B4-BE49-F238E27FC236}">
                <a16:creationId xmlns:a16="http://schemas.microsoft.com/office/drawing/2014/main" id="{3965A678-1A89-4135-82CD-D64CF25C8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754" y="6024569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70419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EAC9F3-6C34-4AA0-9A0B-E2754EC4210B}"/>
              </a:ext>
            </a:extLst>
          </p:cNvPr>
          <p:cNvSpPr/>
          <p:nvPr/>
        </p:nvSpPr>
        <p:spPr>
          <a:xfrm>
            <a:off x="-1" y="2255814"/>
            <a:ext cx="12174923" cy="4602185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CAE9FE"/>
              </a:gs>
              <a:gs pos="20000">
                <a:schemeClr val="bg1"/>
              </a:gs>
              <a:gs pos="38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8B6E0-9086-4E0B-A90A-81D802668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25D5A9E1-9643-4BE5-A755-5AE2F26F797E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61E6CB06-B925-4580-BAD4-8BE414ACDE52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6ACCF747-B336-46EA-8652-7005F9B2AD47}"/>
              </a:ext>
            </a:extLst>
          </p:cNvPr>
          <p:cNvSpPr/>
          <p:nvPr/>
        </p:nvSpPr>
        <p:spPr>
          <a:xfrm flipV="1">
            <a:off x="3540453" y="6599778"/>
            <a:ext cx="1885668" cy="6000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BC895BBB-547D-46AA-A171-7BDFEAAA5B97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7">
            <a:extLst>
              <a:ext uri="{FF2B5EF4-FFF2-40B4-BE49-F238E27FC236}">
                <a16:creationId xmlns:a16="http://schemas.microsoft.com/office/drawing/2014/main" id="{EA205B83-F316-4570-9BEE-A842C1DD214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tx2"/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id="{CA691CBF-EDBD-42A1-B411-2956E42ADF13}"/>
              </a:ext>
            </a:extLst>
          </p:cNvPr>
          <p:cNvSpPr txBox="1">
            <a:spLocks/>
          </p:cNvSpPr>
          <p:nvPr/>
        </p:nvSpPr>
        <p:spPr>
          <a:xfrm>
            <a:off x="5541112" y="6499345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pic>
        <p:nvPicPr>
          <p:cNvPr id="23" name="Picture 2" descr="G:\Neil\Media Information\canopus logo new - Copy.jpg">
            <a:extLst>
              <a:ext uri="{FF2B5EF4-FFF2-40B4-BE49-F238E27FC236}">
                <a16:creationId xmlns:a16="http://schemas.microsoft.com/office/drawing/2014/main" id="{A60EBA51-8658-4193-A213-47FAF43BF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itle 23">
            <a:extLst>
              <a:ext uri="{FF2B5EF4-FFF2-40B4-BE49-F238E27FC236}">
                <a16:creationId xmlns:a16="http://schemas.microsoft.com/office/drawing/2014/main" id="{E4E6B738-A15F-4D0F-BD74-AD188847A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02474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697712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F8E50A12-E854-4BB4-9E7F-CE7E98EDA068}"/>
              </a:ext>
            </a:extLst>
          </p:cNvPr>
          <p:cNvSpPr/>
          <p:nvPr/>
        </p:nvSpPr>
        <p:spPr>
          <a:xfrm flipV="1">
            <a:off x="3540453" y="6611730"/>
            <a:ext cx="1885668" cy="54000"/>
          </a:xfrm>
          <a:prstGeom prst="flowChartProcess">
            <a:avLst/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78BA0-F550-4AA2-92A9-CE40B3B1B373}"/>
              </a:ext>
            </a:extLst>
          </p:cNvPr>
          <p:cNvSpPr txBox="1">
            <a:spLocks/>
          </p:cNvSpPr>
          <p:nvPr/>
        </p:nvSpPr>
        <p:spPr>
          <a:xfrm>
            <a:off x="5541112" y="6499345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pic>
        <p:nvPicPr>
          <p:cNvPr id="6" name="Picture 2" descr="G:\Neil\Media Information\canopus logo new - Copy.jpg">
            <a:extLst>
              <a:ext uri="{FF2B5EF4-FFF2-40B4-BE49-F238E27FC236}">
                <a16:creationId xmlns:a16="http://schemas.microsoft.com/office/drawing/2014/main" id="{4B66B177-E1E8-499D-BEDB-ECCCAB5A8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Title 23">
            <a:extLst>
              <a:ext uri="{FF2B5EF4-FFF2-40B4-BE49-F238E27FC236}">
                <a16:creationId xmlns:a16="http://schemas.microsoft.com/office/drawing/2014/main" id="{F83C9657-1934-4CC2-A4D2-C32BBE51B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11207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126" name="Content Placeholder 2">
            <a:extLst>
              <a:ext uri="{FF2B5EF4-FFF2-40B4-BE49-F238E27FC236}">
                <a16:creationId xmlns:a16="http://schemas.microsoft.com/office/drawing/2014/main" id="{195D2DEF-EA91-4CF5-9BC8-26B5C8612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411035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EAC9F3-6C34-4AA0-9A0B-E2754EC4210B}"/>
              </a:ext>
            </a:extLst>
          </p:cNvPr>
          <p:cNvSpPr/>
          <p:nvPr/>
        </p:nvSpPr>
        <p:spPr>
          <a:xfrm>
            <a:off x="8630653" y="0"/>
            <a:ext cx="3561347" cy="6858000"/>
          </a:xfrm>
          <a:prstGeom prst="roundRect">
            <a:avLst>
              <a:gd name="adj" fmla="val 0"/>
            </a:avLst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8B6E0-9086-4E0B-A90A-81D802668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076334"/>
            <a:ext cx="7294729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25D5A9E1-9643-4BE5-A755-5AE2F26F797E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61E6CB06-B925-4580-BAD4-8BE414ACDE52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6ACCF747-B336-46EA-8652-7005F9B2AD47}"/>
              </a:ext>
            </a:extLst>
          </p:cNvPr>
          <p:cNvSpPr/>
          <p:nvPr/>
        </p:nvSpPr>
        <p:spPr>
          <a:xfrm flipV="1">
            <a:off x="3540453" y="6609109"/>
            <a:ext cx="1885668" cy="54000"/>
          </a:xfrm>
          <a:prstGeom prst="flowChartProcess">
            <a:avLst/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BC895BBB-547D-46AA-A171-7BDFEAAA5B97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7">
            <a:extLst>
              <a:ext uri="{FF2B5EF4-FFF2-40B4-BE49-F238E27FC236}">
                <a16:creationId xmlns:a16="http://schemas.microsoft.com/office/drawing/2014/main" id="{EA205B83-F316-4570-9BEE-A842C1DD214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tx2"/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id="{CA691CBF-EDBD-42A1-B411-2956E42ADF13}"/>
              </a:ext>
            </a:extLst>
          </p:cNvPr>
          <p:cNvSpPr txBox="1">
            <a:spLocks/>
          </p:cNvSpPr>
          <p:nvPr/>
        </p:nvSpPr>
        <p:spPr>
          <a:xfrm>
            <a:off x="5541112" y="6499344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pic>
        <p:nvPicPr>
          <p:cNvPr id="15" name="Picture 2" descr="G:\Neil\Media Information\canopus logo new - Copy.jpg">
            <a:extLst>
              <a:ext uri="{FF2B5EF4-FFF2-40B4-BE49-F238E27FC236}">
                <a16:creationId xmlns:a16="http://schemas.microsoft.com/office/drawing/2014/main" id="{37F933C9-4902-43A6-A633-471A34DE9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23">
            <a:extLst>
              <a:ext uri="{FF2B5EF4-FFF2-40B4-BE49-F238E27FC236}">
                <a16:creationId xmlns:a16="http://schemas.microsoft.com/office/drawing/2014/main" id="{8FFFE7EB-007A-46EC-AA5A-95B676200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11207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296620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F8E50A12-E854-4BB4-9E7F-CE7E98EDA068}"/>
              </a:ext>
            </a:extLst>
          </p:cNvPr>
          <p:cNvSpPr/>
          <p:nvPr/>
        </p:nvSpPr>
        <p:spPr>
          <a:xfrm flipV="1">
            <a:off x="3540453" y="6611730"/>
            <a:ext cx="1885668" cy="54000"/>
          </a:xfrm>
          <a:prstGeom prst="flowChartProcess">
            <a:avLst/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78BA0-F550-4AA2-92A9-CE40B3B1B373}"/>
              </a:ext>
            </a:extLst>
          </p:cNvPr>
          <p:cNvSpPr txBox="1">
            <a:spLocks/>
          </p:cNvSpPr>
          <p:nvPr/>
        </p:nvSpPr>
        <p:spPr>
          <a:xfrm>
            <a:off x="5541112" y="6499345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sp>
        <p:nvSpPr>
          <p:cNvPr id="125" name="Title 23">
            <a:extLst>
              <a:ext uri="{FF2B5EF4-FFF2-40B4-BE49-F238E27FC236}">
                <a16:creationId xmlns:a16="http://schemas.microsoft.com/office/drawing/2014/main" id="{F83C9657-1934-4CC2-A4D2-C32BBE51B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11207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126" name="Content Placeholder 2">
            <a:extLst>
              <a:ext uri="{FF2B5EF4-FFF2-40B4-BE49-F238E27FC236}">
                <a16:creationId xmlns:a16="http://schemas.microsoft.com/office/drawing/2014/main" id="{195D2DEF-EA91-4CF5-9BC8-26B5C8612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956B00-23AD-4818-BCA5-9D90540263E2}"/>
              </a:ext>
            </a:extLst>
          </p:cNvPr>
          <p:cNvSpPr txBox="1"/>
          <p:nvPr/>
        </p:nvSpPr>
        <p:spPr>
          <a:xfrm>
            <a:off x="11900849" y="5004262"/>
            <a:ext cx="307777" cy="112787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IN" sz="800" dirty="0">
                <a:solidFill>
                  <a:schemeClr val="bg2">
                    <a:lumMod val="50000"/>
                  </a:schemeClr>
                </a:solidFill>
              </a:rPr>
              <a:t>of www.collaborat.com</a:t>
            </a:r>
          </a:p>
        </p:txBody>
      </p:sp>
    </p:spTree>
    <p:extLst>
      <p:ext uri="{BB962C8B-B14F-4D97-AF65-F5344CB8AC3E}">
        <p14:creationId xmlns:p14="http://schemas.microsoft.com/office/powerpoint/2010/main" val="1596457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F8E50A12-E854-4BB4-9E7F-CE7E98EDA068}"/>
              </a:ext>
            </a:extLst>
          </p:cNvPr>
          <p:cNvSpPr/>
          <p:nvPr/>
        </p:nvSpPr>
        <p:spPr>
          <a:xfrm flipV="1">
            <a:off x="3540453" y="6611730"/>
            <a:ext cx="1885668" cy="54000"/>
          </a:xfrm>
          <a:prstGeom prst="flowChartProcess">
            <a:avLst/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78BA0-F550-4AA2-92A9-CE40B3B1B373}"/>
              </a:ext>
            </a:extLst>
          </p:cNvPr>
          <p:cNvSpPr txBox="1">
            <a:spLocks/>
          </p:cNvSpPr>
          <p:nvPr/>
        </p:nvSpPr>
        <p:spPr>
          <a:xfrm>
            <a:off x="5541112" y="6499345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pic>
        <p:nvPicPr>
          <p:cNvPr id="6" name="Picture 2" descr="G:\Neil\Media Information\canopus logo new - Copy.jpg">
            <a:extLst>
              <a:ext uri="{FF2B5EF4-FFF2-40B4-BE49-F238E27FC236}">
                <a16:creationId xmlns:a16="http://schemas.microsoft.com/office/drawing/2014/main" id="{4B66B177-E1E8-499D-BEDB-ECCCAB5A8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Title 23">
            <a:extLst>
              <a:ext uri="{FF2B5EF4-FFF2-40B4-BE49-F238E27FC236}">
                <a16:creationId xmlns:a16="http://schemas.microsoft.com/office/drawing/2014/main" id="{F83C9657-1934-4CC2-A4D2-C32BBE51B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11207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126" name="Content Placeholder 2">
            <a:extLst>
              <a:ext uri="{FF2B5EF4-FFF2-40B4-BE49-F238E27FC236}">
                <a16:creationId xmlns:a16="http://schemas.microsoft.com/office/drawing/2014/main" id="{195D2DEF-EA91-4CF5-9BC8-26B5C8612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563586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BA56D-23D7-4C54-BB12-673B9E3916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03487"/>
            <a:ext cx="9144000" cy="1006475"/>
          </a:xfr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IN" sz="3600" b="1" kern="1200" dirty="0">
                <a:solidFill>
                  <a:srgbClr val="0E2A4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E4B494-FB8A-486C-B05E-F24D3B12D5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Fjalla One" panose="02000506040000020004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32C67B-4290-4AB9-BB2F-6998036828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D373D-6A02-4275-8044-7EA0FEA94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23437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3">
            <a:extLst>
              <a:ext uri="{FF2B5EF4-FFF2-40B4-BE49-F238E27FC236}">
                <a16:creationId xmlns:a16="http://schemas.microsoft.com/office/drawing/2014/main" id="{0E89FAF6-8EC4-4D17-9BAF-87E7E28A5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11207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5BF743-BC03-4927-A454-0712B1C7FE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453607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itle 23">
            <a:extLst>
              <a:ext uri="{FF2B5EF4-FFF2-40B4-BE49-F238E27FC236}">
                <a16:creationId xmlns:a16="http://schemas.microsoft.com/office/drawing/2014/main" id="{F83C9657-1934-4CC2-A4D2-C32BBE51B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11207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1D7439-3F73-4E98-BFB2-AF9E145CF8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44190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>
            <a:extLst>
              <a:ext uri="{FF2B5EF4-FFF2-40B4-BE49-F238E27FC236}">
                <a16:creationId xmlns:a16="http://schemas.microsoft.com/office/drawing/2014/main" id="{E4E6B738-A15F-4D0F-BD74-AD188847A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02474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EF199F-AD06-4CD9-8591-6E946FABD6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760517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5F7C83-D3A4-48FA-868E-924460E6CD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57669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2099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21666EB-F76B-4577-A738-53715A91F5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06696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B6A873A-5C7D-4596-8197-58DDF006CE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99002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itle 23">
            <a:extLst>
              <a:ext uri="{FF2B5EF4-FFF2-40B4-BE49-F238E27FC236}">
                <a16:creationId xmlns:a16="http://schemas.microsoft.com/office/drawing/2014/main" id="{F83C9657-1934-4CC2-A4D2-C32BBE51B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11207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126" name="Content Placeholder 2">
            <a:extLst>
              <a:ext uri="{FF2B5EF4-FFF2-40B4-BE49-F238E27FC236}">
                <a16:creationId xmlns:a16="http://schemas.microsoft.com/office/drawing/2014/main" id="{195D2DEF-EA91-4CF5-9BC8-26B5C8612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1A6035-7E75-47F0-821B-EF7E32D9FA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D373D-6A02-4275-8044-7EA0FEA94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2471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28958" y="1196978"/>
            <a:ext cx="5277338" cy="4752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3874" y="1196978"/>
            <a:ext cx="5279292" cy="4752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DBD6BA-75E1-4526-9637-67D8930E89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9CF4F42-4284-489E-B214-1CD8CD647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01270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EAC9F3-6C34-4AA0-9A0B-E2754EC4210B}"/>
              </a:ext>
            </a:extLst>
          </p:cNvPr>
          <p:cNvSpPr/>
          <p:nvPr/>
        </p:nvSpPr>
        <p:spPr>
          <a:xfrm>
            <a:off x="8630653" y="0"/>
            <a:ext cx="3561347" cy="6858000"/>
          </a:xfrm>
          <a:prstGeom prst="roundRect">
            <a:avLst>
              <a:gd name="adj" fmla="val 0"/>
            </a:avLst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8B6E0-9086-4E0B-A90A-81D802668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076334"/>
            <a:ext cx="7294729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25D5A9E1-9643-4BE5-A755-5AE2F26F797E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61E6CB06-B925-4580-BAD4-8BE414ACDE52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6ACCF747-B336-46EA-8652-7005F9B2AD47}"/>
              </a:ext>
            </a:extLst>
          </p:cNvPr>
          <p:cNvSpPr/>
          <p:nvPr/>
        </p:nvSpPr>
        <p:spPr>
          <a:xfrm flipV="1">
            <a:off x="3540453" y="6609109"/>
            <a:ext cx="1885668" cy="54000"/>
          </a:xfrm>
          <a:prstGeom prst="flowChartProcess">
            <a:avLst/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BC895BBB-547D-46AA-A171-7BDFEAAA5B97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7">
            <a:extLst>
              <a:ext uri="{FF2B5EF4-FFF2-40B4-BE49-F238E27FC236}">
                <a16:creationId xmlns:a16="http://schemas.microsoft.com/office/drawing/2014/main" id="{EA205B83-F316-4570-9BEE-A842C1DD214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tx2"/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id="{CA691CBF-EDBD-42A1-B411-2956E42ADF13}"/>
              </a:ext>
            </a:extLst>
          </p:cNvPr>
          <p:cNvSpPr txBox="1">
            <a:spLocks/>
          </p:cNvSpPr>
          <p:nvPr/>
        </p:nvSpPr>
        <p:spPr>
          <a:xfrm>
            <a:off x="5541112" y="6499344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  <p:pic>
        <p:nvPicPr>
          <p:cNvPr id="15" name="Picture 2" descr="G:\Neil\Media Information\canopus logo new - Copy.jpg">
            <a:extLst>
              <a:ext uri="{FF2B5EF4-FFF2-40B4-BE49-F238E27FC236}">
                <a16:creationId xmlns:a16="http://schemas.microsoft.com/office/drawing/2014/main" id="{37F933C9-4902-43A6-A633-471A34DE9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23">
            <a:extLst>
              <a:ext uri="{FF2B5EF4-FFF2-40B4-BE49-F238E27FC236}">
                <a16:creationId xmlns:a16="http://schemas.microsoft.com/office/drawing/2014/main" id="{8FFFE7EB-007A-46EC-AA5A-95B676200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11207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455481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8B6E0-9086-4E0B-A90A-81D802668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E4E6B738-A15F-4D0F-BD74-AD188847A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02474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24246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8F184-37BF-4225-9D29-71735EE89E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A4CC-DB87-43C4-9413-6C8E78AFE4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A91F7-62CA-4948-9449-180A6373E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68D1-4879-4EED-9665-E280AC267164}" type="datetimeFigureOut">
              <a:rPr lang="en-IN" smtClean="0"/>
              <a:t>19-06-2023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5255E-D578-414F-89B0-A0AF81890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29C9C-95C9-46C4-BC6B-F64DB5DD3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D373D-6A02-4275-8044-7EA0FEA94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13440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399EC-7F4C-4285-AFBA-9E9510A94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8B6E0-9086-4E0B-A90A-81D802668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BCD0F-5350-460A-8E68-5273958B8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68D1-4879-4EED-9665-E280AC267164}" type="datetimeFigureOut">
              <a:rPr lang="en-IN" smtClean="0"/>
              <a:t>19-06-2023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2E9CF-3B4E-44C7-BE82-10ADAFBE9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BE38DB-71FA-4967-9126-A456209EC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66333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F56E7-A779-4D38-BC38-0BCAED035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8F042A-9795-4633-AC20-A57EB008A2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D7DE4-05BE-4F37-9E66-7032CE6B1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68D1-4879-4EED-9665-E280AC267164}" type="datetimeFigureOut">
              <a:rPr lang="en-IN" smtClean="0"/>
              <a:t>19-06-2023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6E879-A350-4422-BC67-80B00BE02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1A754-E68D-4C1A-832A-1EF952FD2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212791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864FA-B1BC-4369-897F-945D3253D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BEA19-31B9-485E-9CC7-78B226E4E2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776357-47E0-46DA-957C-2385DD899B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9656C-5A43-48D2-A620-BB5C2D899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68D1-4879-4EED-9665-E280AC267164}" type="datetimeFigureOut">
              <a:rPr lang="en-IN" smtClean="0"/>
              <a:t>19-06-2023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1FF71D-556E-4424-A549-798890CB6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65448F-D78B-447E-9435-56E70C74F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86161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BB434-FFF2-47EC-88C8-9035748E1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9E4809-7A7B-4807-A86F-A064C39BD7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FD817A-9154-4B85-B3BC-EF2F98A1A7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C5EB6-B2D4-47E2-A815-D65C5F7956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10149B-7C19-4541-8065-F409E21281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A2E5EA-12D0-4DB3-B126-66DD091B1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68D1-4879-4EED-9665-E280AC267164}" type="datetimeFigureOut">
              <a:rPr lang="en-IN" smtClean="0"/>
              <a:t>19-06-2023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9DF47C-F87E-4A7B-890F-DE7B56753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763C71-2A8F-49D7-8199-13411BB97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3170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65C55-7D04-4533-9ED2-357910BAB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1716F5-C09E-489C-849F-B12934E1B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68D1-4879-4EED-9665-E280AC267164}" type="datetimeFigureOut">
              <a:rPr lang="en-IN" smtClean="0"/>
              <a:t>19-06-2023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AADCC0-163E-40DC-9D98-DE017B8E5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06E813-FA3A-40FF-9F63-333BD79C2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13516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B12E9D-5AFB-478D-B2FF-76137B6A9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68D1-4879-4EED-9665-E280AC267164}" type="datetimeFigureOut">
              <a:rPr lang="en-IN" smtClean="0"/>
              <a:t>19-06-2023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27D7CE-0E9C-484B-998D-319344B3B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458901-3D21-4B02-9C15-012DC3FFE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14179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61D67-82B6-4910-B7D1-F33E1DC1F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31269-BB04-467E-9663-0DC678F1A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0D3461-8F14-47CB-A555-1B0737F0C0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D1F386-FB42-4602-BAEC-2EFBC74C5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68D1-4879-4EED-9665-E280AC267164}" type="datetimeFigureOut">
              <a:rPr lang="en-IN" smtClean="0"/>
              <a:t>19-06-2023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4C0C7F-2E27-4DA0-A65C-0E8BCFEAA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FA1EE9-3AFC-40DD-9F2E-4A9A69553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5426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A7D0F-1150-4480-85CD-8C8C795CE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45B543-43E6-4DD9-A356-9B4027A24B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6D1EAB-216D-4556-8FA7-A3C0768047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5324AC-D10D-4203-8CCE-461128906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68D1-4879-4EED-9665-E280AC267164}" type="datetimeFigureOut">
              <a:rPr lang="en-IN" smtClean="0"/>
              <a:t>19-06-2023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B763FF-9342-4CB6-9E44-B7B893D84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07B3E3-880C-4CA0-84B1-ED6548A68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8182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BA56D-23D7-4C54-BB12-673B9E3916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03487"/>
            <a:ext cx="9144000" cy="1006475"/>
          </a:xfr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IN" sz="3600" b="1" kern="1200" dirty="0">
                <a:solidFill>
                  <a:srgbClr val="0E2A4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E4B494-FB8A-486C-B05E-F24D3B12D5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Fjalla One" panose="02000506040000020004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 dirty="0"/>
          </a:p>
        </p:txBody>
      </p:sp>
      <p:pic>
        <p:nvPicPr>
          <p:cNvPr id="7" name="Picture 2" descr="G:\Neil\Media Information\canopus logo new - Copy.jpg">
            <a:extLst>
              <a:ext uri="{FF2B5EF4-FFF2-40B4-BE49-F238E27FC236}">
                <a16:creationId xmlns:a16="http://schemas.microsoft.com/office/drawing/2014/main" id="{31639761-3FDD-4095-BAC8-8C3B6EA814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32667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9D6B4-74FF-4420-9358-8AF6C5140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0009ED-976D-4DF9-BA90-1A13B9E599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FF5060-D3AC-499C-B7B9-421A57789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68D1-4879-4EED-9665-E280AC267164}" type="datetimeFigureOut">
              <a:rPr lang="en-IN" smtClean="0"/>
              <a:t>19-06-2023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81724-0B60-4315-AE97-7E5CE8446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6176C-723D-4503-94AB-BE40B2111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530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062EC3-3C5C-448D-A7D4-CF3E350E92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7A868F-8903-4239-B8D2-F345BA31D1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3332E-2CD3-49D0-B90A-3767502C1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68D1-4879-4EED-9665-E280AC267164}" type="datetimeFigureOut">
              <a:rPr lang="en-IN" smtClean="0"/>
              <a:t>19-06-2023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73DC4-5A68-43F2-9D63-E3B6C066E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B1E2E-5BA5-4F7F-B560-660653593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211168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8B6E0-9086-4E0B-A90A-81D802668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E4E6B738-A15F-4D0F-BD74-AD188847A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02474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46192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4C91E6A-32EA-4309-83AE-8A038003FC45}"/>
              </a:ext>
            </a:extLst>
          </p:cNvPr>
          <p:cNvSpPr/>
          <p:nvPr/>
        </p:nvSpPr>
        <p:spPr>
          <a:xfrm>
            <a:off x="631766" y="0"/>
            <a:ext cx="8048215" cy="6858000"/>
          </a:xfrm>
          <a:prstGeom prst="roundRect">
            <a:avLst>
              <a:gd name="adj" fmla="val 0"/>
            </a:avLst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EAC9F3-6C34-4AA0-9A0B-E2754EC4210B}"/>
              </a:ext>
            </a:extLst>
          </p:cNvPr>
          <p:cNvSpPr/>
          <p:nvPr/>
        </p:nvSpPr>
        <p:spPr>
          <a:xfrm>
            <a:off x="8685962" y="0"/>
            <a:ext cx="3561347" cy="68580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8B6E0-9086-4E0B-A90A-81D802668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076334"/>
            <a:ext cx="7294729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25D5A9E1-9643-4BE5-A755-5AE2F26F797E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61E6CB06-B925-4580-BAD4-8BE414ACDE52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6ACCF747-B336-46EA-8652-7005F9B2AD47}"/>
              </a:ext>
            </a:extLst>
          </p:cNvPr>
          <p:cNvSpPr/>
          <p:nvPr/>
        </p:nvSpPr>
        <p:spPr>
          <a:xfrm flipV="1">
            <a:off x="3540453" y="6609109"/>
            <a:ext cx="1885668" cy="5400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BC895BBB-547D-46AA-A171-7BDFEAAA5B97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7">
            <a:extLst>
              <a:ext uri="{FF2B5EF4-FFF2-40B4-BE49-F238E27FC236}">
                <a16:creationId xmlns:a16="http://schemas.microsoft.com/office/drawing/2014/main" id="{EA205B83-F316-4570-9BEE-A842C1DD214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tx2"/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pic>
        <p:nvPicPr>
          <p:cNvPr id="15" name="Picture 2" descr="G:\Neil\Media Information\canopus logo new - Copy.jpg">
            <a:extLst>
              <a:ext uri="{FF2B5EF4-FFF2-40B4-BE49-F238E27FC236}">
                <a16:creationId xmlns:a16="http://schemas.microsoft.com/office/drawing/2014/main" id="{37F933C9-4902-43A6-A633-471A34DE9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23">
            <a:extLst>
              <a:ext uri="{FF2B5EF4-FFF2-40B4-BE49-F238E27FC236}">
                <a16:creationId xmlns:a16="http://schemas.microsoft.com/office/drawing/2014/main" id="{8FFFE7EB-007A-46EC-AA5A-95B676200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211207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FA2D8FA9-6C1D-489B-A9C7-6359A03749F9}"/>
              </a:ext>
            </a:extLst>
          </p:cNvPr>
          <p:cNvSpPr txBox="1">
            <a:spLocks/>
          </p:cNvSpPr>
          <p:nvPr/>
        </p:nvSpPr>
        <p:spPr>
          <a:xfrm>
            <a:off x="6059167" y="6499344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Canopus Business Management Group  - India</a:t>
            </a:r>
          </a:p>
        </p:txBody>
      </p:sp>
    </p:spTree>
    <p:extLst>
      <p:ext uri="{BB962C8B-B14F-4D97-AF65-F5344CB8AC3E}">
        <p14:creationId xmlns:p14="http://schemas.microsoft.com/office/powerpoint/2010/main" val="373593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E9803B3-8E44-4CA8-B652-3FCFBC475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8" name="Title 23">
            <a:extLst>
              <a:ext uri="{FF2B5EF4-FFF2-40B4-BE49-F238E27FC236}">
                <a16:creationId xmlns:a16="http://schemas.microsoft.com/office/drawing/2014/main" id="{27636F75-5477-4DEE-8B44-5F0C0EEEF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100900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pic>
        <p:nvPicPr>
          <p:cNvPr id="9" name="Picture 2" descr="G:\Neil\Media Information\canopus logo new - Copy.jpg">
            <a:extLst>
              <a:ext uri="{FF2B5EF4-FFF2-40B4-BE49-F238E27FC236}">
                <a16:creationId xmlns:a16="http://schemas.microsoft.com/office/drawing/2014/main" id="{B086A99F-1229-40BF-90BA-FB1C62853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625" y="0"/>
            <a:ext cx="15763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0536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BA56D-23D7-4C54-BB12-673B9E3916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49487"/>
            <a:ext cx="9144000" cy="1006475"/>
          </a:xfr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IN" sz="3600" b="1" kern="1200" dirty="0">
                <a:solidFill>
                  <a:srgbClr val="77C6F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edit Master title style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E4B494-FB8A-486C-B05E-F24D3B12D5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81983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Fjalla One" panose="02000506040000020004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80323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E9803B3-8E44-4CA8-B652-3FCFBC475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4" y="1253331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8" name="Title 23">
            <a:extLst>
              <a:ext uri="{FF2B5EF4-FFF2-40B4-BE49-F238E27FC236}">
                <a16:creationId xmlns:a16="http://schemas.microsoft.com/office/drawing/2014/main" id="{27636F75-5477-4DEE-8B44-5F0C0EEEF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34" y="100900"/>
            <a:ext cx="10515600" cy="65392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77C6FC"/>
                </a:solidFill>
                <a:latin typeface="Fjalla One" panose="02000506040000020004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F040C6-CC40-4FAC-8667-44DF315C1D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0337" y="48786"/>
            <a:ext cx="993245" cy="55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343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hyperlink" Target="http://www.collaborat.com/" TargetMode="Externa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2CF62B6C-9C7B-4D02-8DA9-25789A86E367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81FA1EEB-EA30-4E40-9076-1ACA5A87DC96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53821225-BFFB-4AB8-A92D-901F8F427B9E}"/>
              </a:ext>
            </a:extLst>
          </p:cNvPr>
          <p:cNvSpPr/>
          <p:nvPr/>
        </p:nvSpPr>
        <p:spPr>
          <a:xfrm flipV="1">
            <a:off x="3540453" y="6599778"/>
            <a:ext cx="1885668" cy="6000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4E2D771D-77BD-46B6-BF45-0A6360B63595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C5D3764-9325-447B-ABF1-FE6A453F0D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61811" y="6497695"/>
            <a:ext cx="5850983" cy="3439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93432B03-8A4E-4F95-94BE-E61976056A1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cxnSp>
        <p:nvCxnSpPr>
          <p:cNvPr id="15" name="Google Shape;69;p3">
            <a:extLst>
              <a:ext uri="{FF2B5EF4-FFF2-40B4-BE49-F238E27FC236}">
                <a16:creationId xmlns:a16="http://schemas.microsoft.com/office/drawing/2014/main" id="{ECFC9473-1DBB-47A6-BC4F-CE5CEC9408FE}"/>
              </a:ext>
            </a:extLst>
          </p:cNvPr>
          <p:cNvCxnSpPr/>
          <p:nvPr/>
        </p:nvCxnSpPr>
        <p:spPr>
          <a:xfrm>
            <a:off x="256772" y="29759"/>
            <a:ext cx="0" cy="2064261"/>
          </a:xfrm>
          <a:prstGeom prst="straightConnector1">
            <a:avLst/>
          </a:prstGeom>
          <a:noFill/>
          <a:ln w="9525" cap="flat" cmpd="sng">
            <a:solidFill>
              <a:srgbClr val="3D3D3D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8" name="Google Shape;70;p3">
            <a:extLst>
              <a:ext uri="{FF2B5EF4-FFF2-40B4-BE49-F238E27FC236}">
                <a16:creationId xmlns:a16="http://schemas.microsoft.com/office/drawing/2014/main" id="{31CD12B7-4647-4DB8-BF26-9CC6B170859E}"/>
              </a:ext>
            </a:extLst>
          </p:cNvPr>
          <p:cNvGrpSpPr/>
          <p:nvPr/>
        </p:nvGrpSpPr>
        <p:grpSpPr>
          <a:xfrm rot="10800000">
            <a:off x="17077" y="158085"/>
            <a:ext cx="479432" cy="480580"/>
            <a:chOff x="8064275" y="887850"/>
            <a:chExt cx="581800" cy="582350"/>
          </a:xfrm>
        </p:grpSpPr>
        <p:sp>
          <p:nvSpPr>
            <p:cNvPr id="19" name="Google Shape;71;p3">
              <a:extLst>
                <a:ext uri="{FF2B5EF4-FFF2-40B4-BE49-F238E27FC236}">
                  <a16:creationId xmlns:a16="http://schemas.microsoft.com/office/drawing/2014/main" id="{CAE779A0-30F2-4488-9DFA-916609E25C34}"/>
                </a:ext>
              </a:extLst>
            </p:cNvPr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0" name="Google Shape;72;p3">
              <a:extLst>
                <a:ext uri="{FF2B5EF4-FFF2-40B4-BE49-F238E27FC236}">
                  <a16:creationId xmlns:a16="http://schemas.microsoft.com/office/drawing/2014/main" id="{17422238-A372-49B2-9331-1A497EAD16B9}"/>
                </a:ext>
              </a:extLst>
            </p:cNvPr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1" name="Google Shape;73;p3">
              <a:extLst>
                <a:ext uri="{FF2B5EF4-FFF2-40B4-BE49-F238E27FC236}">
                  <a16:creationId xmlns:a16="http://schemas.microsoft.com/office/drawing/2014/main" id="{D60A7950-64E8-4DF7-9179-0A7350286BF6}"/>
                </a:ext>
              </a:extLst>
            </p:cNvPr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2" name="Google Shape;74;p3">
              <a:extLst>
                <a:ext uri="{FF2B5EF4-FFF2-40B4-BE49-F238E27FC236}">
                  <a16:creationId xmlns:a16="http://schemas.microsoft.com/office/drawing/2014/main" id="{7FCD7D56-8246-419C-848C-5CCBA3AB12A6}"/>
                </a:ext>
              </a:extLst>
            </p:cNvPr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3" name="Google Shape;75;p3">
              <a:extLst>
                <a:ext uri="{FF2B5EF4-FFF2-40B4-BE49-F238E27FC236}">
                  <a16:creationId xmlns:a16="http://schemas.microsoft.com/office/drawing/2014/main" id="{AD4C5AFF-04F4-459C-B71D-CBEAFCB8CEF2}"/>
                </a:ext>
              </a:extLst>
            </p:cNvPr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rgbClr val="CAE9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4" name="Google Shape;76;p3">
              <a:extLst>
                <a:ext uri="{FF2B5EF4-FFF2-40B4-BE49-F238E27FC236}">
                  <a16:creationId xmlns:a16="http://schemas.microsoft.com/office/drawing/2014/main" id="{FA08AF05-C5F0-465C-B0AE-0709BCB681FA}"/>
                </a:ext>
              </a:extLst>
            </p:cNvPr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25" name="Google Shape;77;p3">
            <a:extLst>
              <a:ext uri="{FF2B5EF4-FFF2-40B4-BE49-F238E27FC236}">
                <a16:creationId xmlns:a16="http://schemas.microsoft.com/office/drawing/2014/main" id="{212C78C6-88EB-40F7-A31C-39FBEDF921B1}"/>
              </a:ext>
            </a:extLst>
          </p:cNvPr>
          <p:cNvGrpSpPr/>
          <p:nvPr/>
        </p:nvGrpSpPr>
        <p:grpSpPr>
          <a:xfrm rot="10800000">
            <a:off x="136472" y="672970"/>
            <a:ext cx="240643" cy="241445"/>
            <a:chOff x="7353050" y="316275"/>
            <a:chExt cx="292025" cy="292575"/>
          </a:xfrm>
        </p:grpSpPr>
        <p:sp>
          <p:nvSpPr>
            <p:cNvPr id="26" name="Google Shape;78;p3">
              <a:extLst>
                <a:ext uri="{FF2B5EF4-FFF2-40B4-BE49-F238E27FC236}">
                  <a16:creationId xmlns:a16="http://schemas.microsoft.com/office/drawing/2014/main" id="{FD305256-A135-4FDE-A7EA-4A0CD3D7CDC2}"/>
                </a:ext>
              </a:extLst>
            </p:cNvPr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7" name="Google Shape;79;p3">
              <a:extLst>
                <a:ext uri="{FF2B5EF4-FFF2-40B4-BE49-F238E27FC236}">
                  <a16:creationId xmlns:a16="http://schemas.microsoft.com/office/drawing/2014/main" id="{9E590F2C-C553-4C0F-A4CB-7C93CC1C53A3}"/>
                </a:ext>
              </a:extLst>
            </p:cNvPr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8" name="Google Shape;80;p3">
              <a:extLst>
                <a:ext uri="{FF2B5EF4-FFF2-40B4-BE49-F238E27FC236}">
                  <a16:creationId xmlns:a16="http://schemas.microsoft.com/office/drawing/2014/main" id="{86DB8C0C-E89D-4D02-B62F-6F9EC8246EEC}"/>
                </a:ext>
              </a:extLst>
            </p:cNvPr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rgbClr val="BAE1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9" name="Google Shape;81;p3">
              <a:extLst>
                <a:ext uri="{FF2B5EF4-FFF2-40B4-BE49-F238E27FC236}">
                  <a16:creationId xmlns:a16="http://schemas.microsoft.com/office/drawing/2014/main" id="{338C384C-F888-464B-801E-DA72A3A8CFF4}"/>
                </a:ext>
              </a:extLst>
            </p:cNvPr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0" name="Google Shape;82;p3">
            <a:extLst>
              <a:ext uri="{FF2B5EF4-FFF2-40B4-BE49-F238E27FC236}">
                <a16:creationId xmlns:a16="http://schemas.microsoft.com/office/drawing/2014/main" id="{87880BF2-6710-47F8-9395-C7A1D6027416}"/>
              </a:ext>
            </a:extLst>
          </p:cNvPr>
          <p:cNvGrpSpPr/>
          <p:nvPr/>
        </p:nvGrpSpPr>
        <p:grpSpPr>
          <a:xfrm rot="10800000">
            <a:off x="184679" y="965380"/>
            <a:ext cx="144209" cy="144417"/>
            <a:chOff x="8792300" y="321275"/>
            <a:chExt cx="175000" cy="175000"/>
          </a:xfrm>
        </p:grpSpPr>
        <p:sp>
          <p:nvSpPr>
            <p:cNvPr id="31" name="Google Shape;83;p3">
              <a:extLst>
                <a:ext uri="{FF2B5EF4-FFF2-40B4-BE49-F238E27FC236}">
                  <a16:creationId xmlns:a16="http://schemas.microsoft.com/office/drawing/2014/main" id="{CA25A65B-D651-4E9F-9B17-CF6B825AA1CF}"/>
                </a:ext>
              </a:extLst>
            </p:cNvPr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2" name="Google Shape;84;p3">
              <a:extLst>
                <a:ext uri="{FF2B5EF4-FFF2-40B4-BE49-F238E27FC236}">
                  <a16:creationId xmlns:a16="http://schemas.microsoft.com/office/drawing/2014/main" id="{0F500197-135F-4CF4-9924-A1A25473D304}"/>
                </a:ext>
              </a:extLst>
            </p:cNvPr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3" name="Google Shape;85;p3">
              <a:extLst>
                <a:ext uri="{FF2B5EF4-FFF2-40B4-BE49-F238E27FC236}">
                  <a16:creationId xmlns:a16="http://schemas.microsoft.com/office/drawing/2014/main" id="{62BCC193-B714-4ADD-9284-5D1C3603A072}"/>
                </a:ext>
              </a:extLst>
            </p:cNvPr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4" name="Google Shape;86;p3">
              <a:extLst>
                <a:ext uri="{FF2B5EF4-FFF2-40B4-BE49-F238E27FC236}">
                  <a16:creationId xmlns:a16="http://schemas.microsoft.com/office/drawing/2014/main" id="{3FA36DEC-57ED-4479-8777-D02EC5C149F5}"/>
                </a:ext>
              </a:extLst>
            </p:cNvPr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5" name="Google Shape;87;p3">
            <a:extLst>
              <a:ext uri="{FF2B5EF4-FFF2-40B4-BE49-F238E27FC236}">
                <a16:creationId xmlns:a16="http://schemas.microsoft.com/office/drawing/2014/main" id="{810E8FC6-274F-44FA-9758-6673287DA741}"/>
              </a:ext>
            </a:extLst>
          </p:cNvPr>
          <p:cNvGrpSpPr/>
          <p:nvPr/>
        </p:nvGrpSpPr>
        <p:grpSpPr>
          <a:xfrm>
            <a:off x="17077" y="1150503"/>
            <a:ext cx="144219" cy="22282"/>
            <a:chOff x="5662375" y="212375"/>
            <a:chExt cx="175013" cy="27000"/>
          </a:xfrm>
        </p:grpSpPr>
        <p:sp>
          <p:nvSpPr>
            <p:cNvPr id="36" name="Google Shape;88;p3">
              <a:extLst>
                <a:ext uri="{FF2B5EF4-FFF2-40B4-BE49-F238E27FC236}">
                  <a16:creationId xmlns:a16="http://schemas.microsoft.com/office/drawing/2014/main" id="{D9517B4A-A9EB-4EDF-AEBE-B3B8541B631A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7" name="Google Shape;89;p3">
              <a:extLst>
                <a:ext uri="{FF2B5EF4-FFF2-40B4-BE49-F238E27FC236}">
                  <a16:creationId xmlns:a16="http://schemas.microsoft.com/office/drawing/2014/main" id="{ACA82198-52D8-4AE9-81BF-7E2E6FCB0684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8" name="Google Shape;90;p3">
              <a:extLst>
                <a:ext uri="{FF2B5EF4-FFF2-40B4-BE49-F238E27FC236}">
                  <a16:creationId xmlns:a16="http://schemas.microsoft.com/office/drawing/2014/main" id="{72709165-C471-4455-AAF9-2C1C8C9875DD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9" name="Google Shape;91;p3">
            <a:extLst>
              <a:ext uri="{FF2B5EF4-FFF2-40B4-BE49-F238E27FC236}">
                <a16:creationId xmlns:a16="http://schemas.microsoft.com/office/drawing/2014/main" id="{5FD56FAE-6A7A-4B4D-A535-C66914D33212}"/>
              </a:ext>
            </a:extLst>
          </p:cNvPr>
          <p:cNvGrpSpPr/>
          <p:nvPr/>
        </p:nvGrpSpPr>
        <p:grpSpPr>
          <a:xfrm>
            <a:off x="309821" y="61341"/>
            <a:ext cx="144219" cy="22282"/>
            <a:chOff x="5662375" y="212375"/>
            <a:chExt cx="175013" cy="27000"/>
          </a:xfrm>
        </p:grpSpPr>
        <p:sp>
          <p:nvSpPr>
            <p:cNvPr id="40" name="Google Shape;92;p3">
              <a:extLst>
                <a:ext uri="{FF2B5EF4-FFF2-40B4-BE49-F238E27FC236}">
                  <a16:creationId xmlns:a16="http://schemas.microsoft.com/office/drawing/2014/main" id="{966C72D0-8928-4A8B-B784-EFCF51FB9236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1" name="Google Shape;93;p3">
              <a:extLst>
                <a:ext uri="{FF2B5EF4-FFF2-40B4-BE49-F238E27FC236}">
                  <a16:creationId xmlns:a16="http://schemas.microsoft.com/office/drawing/2014/main" id="{88B98DAE-52DF-4176-B741-60C99AB7BFEF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2" name="Google Shape;94;p3">
              <a:extLst>
                <a:ext uri="{FF2B5EF4-FFF2-40B4-BE49-F238E27FC236}">
                  <a16:creationId xmlns:a16="http://schemas.microsoft.com/office/drawing/2014/main" id="{B89E4CE8-B5C4-492F-8B3D-557103B7899D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6865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8D26DB-7208-4C96-BE01-C448D0E7C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B2D214-9B79-4CFD-B54E-D6DE093601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C579A-D4A6-4070-869A-8E41ADB52A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68D1-4879-4EED-9665-E280AC267164}" type="datetimeFigureOut">
              <a:rPr lang="en-IN" smtClean="0"/>
              <a:t>19-06-2023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A207F-4894-4AA6-BEE7-EF6A7E6A05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87C940-0FF4-4410-831D-07E3D1E56D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64156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92F97A-E8A1-491B-827E-4D27B98B1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485C1-5C8A-448C-B95D-89434ADE3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6D5DD-B301-4B3B-A3AE-1958890A93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DD966-8CDF-4077-91C3-B3ED2B78E14E}" type="datetimeFigureOut">
              <a:rPr lang="en-IN" smtClean="0"/>
              <a:t>19-06-2023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47522-A14C-4219-8E2E-B11EF2334A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AB10D-95CB-4CF8-A45B-4AC2CD71D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C047A-3139-4110-B66F-38E24850A6B0}" type="slidenum">
              <a:rPr lang="en-IN" smtClean="0"/>
              <a:t>‹#›</a:t>
            </a:fld>
            <a:endParaRPr lang="en-IN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4AEE25A-0487-4A3B-B6C6-A613E26528C0}"/>
              </a:ext>
            </a:extLst>
          </p:cNvPr>
          <p:cNvSpPr/>
          <p:nvPr/>
        </p:nvSpPr>
        <p:spPr>
          <a:xfrm>
            <a:off x="0" y="-19048"/>
            <a:ext cx="12192000" cy="6877048"/>
          </a:xfrm>
          <a:prstGeom prst="roundRect">
            <a:avLst>
              <a:gd name="adj" fmla="val 0"/>
            </a:avLst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DCA08D6E-0CA5-4289-BC12-071A09A93FA1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6290A440-B191-4D25-99ED-E7EE8CA2A87F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F9310E22-AD4F-44CF-AF5D-F569DC29AFE1}"/>
              </a:ext>
            </a:extLst>
          </p:cNvPr>
          <p:cNvSpPr/>
          <p:nvPr/>
        </p:nvSpPr>
        <p:spPr>
          <a:xfrm flipV="1">
            <a:off x="3540453" y="6599778"/>
            <a:ext cx="1885668" cy="6000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C8E6EFFE-AD51-4F24-9DC6-59C684794DC0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13942178-44D8-423C-AB5F-3AB7043F8EF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cxnSp>
        <p:nvCxnSpPr>
          <p:cNvPr id="14" name="Google Shape;69;p3">
            <a:extLst>
              <a:ext uri="{FF2B5EF4-FFF2-40B4-BE49-F238E27FC236}">
                <a16:creationId xmlns:a16="http://schemas.microsoft.com/office/drawing/2014/main" id="{D47B9672-F09A-424D-AC42-0E8ABE2BCEE8}"/>
              </a:ext>
            </a:extLst>
          </p:cNvPr>
          <p:cNvCxnSpPr/>
          <p:nvPr/>
        </p:nvCxnSpPr>
        <p:spPr>
          <a:xfrm>
            <a:off x="256772" y="29759"/>
            <a:ext cx="0" cy="2064261"/>
          </a:xfrm>
          <a:prstGeom prst="straightConnector1">
            <a:avLst/>
          </a:prstGeom>
          <a:noFill/>
          <a:ln w="9525" cap="flat" cmpd="sng">
            <a:solidFill>
              <a:srgbClr val="3D3D3D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5" name="Google Shape;70;p3">
            <a:extLst>
              <a:ext uri="{FF2B5EF4-FFF2-40B4-BE49-F238E27FC236}">
                <a16:creationId xmlns:a16="http://schemas.microsoft.com/office/drawing/2014/main" id="{CA033567-4B28-462D-84B1-61355270227B}"/>
              </a:ext>
            </a:extLst>
          </p:cNvPr>
          <p:cNvGrpSpPr/>
          <p:nvPr/>
        </p:nvGrpSpPr>
        <p:grpSpPr>
          <a:xfrm rot="10800000">
            <a:off x="17077" y="158085"/>
            <a:ext cx="479432" cy="480580"/>
            <a:chOff x="8064275" y="887850"/>
            <a:chExt cx="581800" cy="582350"/>
          </a:xfrm>
        </p:grpSpPr>
        <p:sp>
          <p:nvSpPr>
            <p:cNvPr id="16" name="Google Shape;71;p3">
              <a:extLst>
                <a:ext uri="{FF2B5EF4-FFF2-40B4-BE49-F238E27FC236}">
                  <a16:creationId xmlns:a16="http://schemas.microsoft.com/office/drawing/2014/main" id="{CB9AC517-BBD6-45BE-98AE-3265B1E30CDB}"/>
                </a:ext>
              </a:extLst>
            </p:cNvPr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17" name="Google Shape;72;p3">
              <a:extLst>
                <a:ext uri="{FF2B5EF4-FFF2-40B4-BE49-F238E27FC236}">
                  <a16:creationId xmlns:a16="http://schemas.microsoft.com/office/drawing/2014/main" id="{C8ED8A4F-36A0-4FD3-8D8F-0C7ABD5B3249}"/>
                </a:ext>
              </a:extLst>
            </p:cNvPr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18" name="Google Shape;73;p3">
              <a:extLst>
                <a:ext uri="{FF2B5EF4-FFF2-40B4-BE49-F238E27FC236}">
                  <a16:creationId xmlns:a16="http://schemas.microsoft.com/office/drawing/2014/main" id="{4594AA14-6E93-4358-8677-94372690378C}"/>
                </a:ext>
              </a:extLst>
            </p:cNvPr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19" name="Google Shape;74;p3">
              <a:extLst>
                <a:ext uri="{FF2B5EF4-FFF2-40B4-BE49-F238E27FC236}">
                  <a16:creationId xmlns:a16="http://schemas.microsoft.com/office/drawing/2014/main" id="{7BEA89F9-D3FA-44B2-9FF4-6D7A2FF166C5}"/>
                </a:ext>
              </a:extLst>
            </p:cNvPr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0" name="Google Shape;75;p3">
              <a:extLst>
                <a:ext uri="{FF2B5EF4-FFF2-40B4-BE49-F238E27FC236}">
                  <a16:creationId xmlns:a16="http://schemas.microsoft.com/office/drawing/2014/main" id="{2A36B7E8-C441-4177-ADAF-4758AD730A1C}"/>
                </a:ext>
              </a:extLst>
            </p:cNvPr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rgbClr val="CAE9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1" name="Google Shape;76;p3">
              <a:extLst>
                <a:ext uri="{FF2B5EF4-FFF2-40B4-BE49-F238E27FC236}">
                  <a16:creationId xmlns:a16="http://schemas.microsoft.com/office/drawing/2014/main" id="{B1FD4745-D31D-486A-87F6-639CFCF20757}"/>
                </a:ext>
              </a:extLst>
            </p:cNvPr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22" name="Google Shape;77;p3">
            <a:extLst>
              <a:ext uri="{FF2B5EF4-FFF2-40B4-BE49-F238E27FC236}">
                <a16:creationId xmlns:a16="http://schemas.microsoft.com/office/drawing/2014/main" id="{7F921715-2B79-44CB-B1E8-CC1FFFB70CFD}"/>
              </a:ext>
            </a:extLst>
          </p:cNvPr>
          <p:cNvGrpSpPr/>
          <p:nvPr/>
        </p:nvGrpSpPr>
        <p:grpSpPr>
          <a:xfrm rot="10800000">
            <a:off x="136472" y="672970"/>
            <a:ext cx="240643" cy="241445"/>
            <a:chOff x="7353050" y="316275"/>
            <a:chExt cx="292025" cy="292575"/>
          </a:xfrm>
        </p:grpSpPr>
        <p:sp>
          <p:nvSpPr>
            <p:cNvPr id="23" name="Google Shape;78;p3">
              <a:extLst>
                <a:ext uri="{FF2B5EF4-FFF2-40B4-BE49-F238E27FC236}">
                  <a16:creationId xmlns:a16="http://schemas.microsoft.com/office/drawing/2014/main" id="{1B5BC769-90F6-4204-9C3F-6862DC30BE85}"/>
                </a:ext>
              </a:extLst>
            </p:cNvPr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4" name="Google Shape;79;p3">
              <a:extLst>
                <a:ext uri="{FF2B5EF4-FFF2-40B4-BE49-F238E27FC236}">
                  <a16:creationId xmlns:a16="http://schemas.microsoft.com/office/drawing/2014/main" id="{8BE3BC28-62C4-45DD-A24C-BFF19233DEE8}"/>
                </a:ext>
              </a:extLst>
            </p:cNvPr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5" name="Google Shape;80;p3">
              <a:extLst>
                <a:ext uri="{FF2B5EF4-FFF2-40B4-BE49-F238E27FC236}">
                  <a16:creationId xmlns:a16="http://schemas.microsoft.com/office/drawing/2014/main" id="{4F0B8642-822C-4D3B-A00A-6F05E6DF02A6}"/>
                </a:ext>
              </a:extLst>
            </p:cNvPr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rgbClr val="BAE1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6" name="Google Shape;81;p3">
              <a:extLst>
                <a:ext uri="{FF2B5EF4-FFF2-40B4-BE49-F238E27FC236}">
                  <a16:creationId xmlns:a16="http://schemas.microsoft.com/office/drawing/2014/main" id="{5CEC96E4-FF17-4A62-9286-2D42D4BA9C3C}"/>
                </a:ext>
              </a:extLst>
            </p:cNvPr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27" name="Google Shape;82;p3">
            <a:extLst>
              <a:ext uri="{FF2B5EF4-FFF2-40B4-BE49-F238E27FC236}">
                <a16:creationId xmlns:a16="http://schemas.microsoft.com/office/drawing/2014/main" id="{E25D135C-8025-43EC-A849-548E35A0910B}"/>
              </a:ext>
            </a:extLst>
          </p:cNvPr>
          <p:cNvGrpSpPr/>
          <p:nvPr/>
        </p:nvGrpSpPr>
        <p:grpSpPr>
          <a:xfrm rot="10800000">
            <a:off x="184679" y="965380"/>
            <a:ext cx="144209" cy="144417"/>
            <a:chOff x="8792300" y="321275"/>
            <a:chExt cx="175000" cy="175000"/>
          </a:xfrm>
        </p:grpSpPr>
        <p:sp>
          <p:nvSpPr>
            <p:cNvPr id="28" name="Google Shape;83;p3">
              <a:extLst>
                <a:ext uri="{FF2B5EF4-FFF2-40B4-BE49-F238E27FC236}">
                  <a16:creationId xmlns:a16="http://schemas.microsoft.com/office/drawing/2014/main" id="{61993E72-EC4A-41A5-AEF1-813DBB71119A}"/>
                </a:ext>
              </a:extLst>
            </p:cNvPr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9" name="Google Shape;84;p3">
              <a:extLst>
                <a:ext uri="{FF2B5EF4-FFF2-40B4-BE49-F238E27FC236}">
                  <a16:creationId xmlns:a16="http://schemas.microsoft.com/office/drawing/2014/main" id="{48A6BB23-AB1D-4E87-982E-8982A8ECF0BF}"/>
                </a:ext>
              </a:extLst>
            </p:cNvPr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0" name="Google Shape;85;p3">
              <a:extLst>
                <a:ext uri="{FF2B5EF4-FFF2-40B4-BE49-F238E27FC236}">
                  <a16:creationId xmlns:a16="http://schemas.microsoft.com/office/drawing/2014/main" id="{1AE5684B-6D02-4B59-BE24-794A3C92FB91}"/>
                </a:ext>
              </a:extLst>
            </p:cNvPr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1" name="Google Shape;86;p3">
              <a:extLst>
                <a:ext uri="{FF2B5EF4-FFF2-40B4-BE49-F238E27FC236}">
                  <a16:creationId xmlns:a16="http://schemas.microsoft.com/office/drawing/2014/main" id="{590EA377-8AB8-45C5-B2B0-229A0861B4E8}"/>
                </a:ext>
              </a:extLst>
            </p:cNvPr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2" name="Google Shape;87;p3">
            <a:extLst>
              <a:ext uri="{FF2B5EF4-FFF2-40B4-BE49-F238E27FC236}">
                <a16:creationId xmlns:a16="http://schemas.microsoft.com/office/drawing/2014/main" id="{972CBB39-7EF7-475C-BA6E-EDC5705ACD3A}"/>
              </a:ext>
            </a:extLst>
          </p:cNvPr>
          <p:cNvGrpSpPr/>
          <p:nvPr/>
        </p:nvGrpSpPr>
        <p:grpSpPr>
          <a:xfrm>
            <a:off x="17077" y="1150503"/>
            <a:ext cx="144219" cy="22282"/>
            <a:chOff x="5662375" y="212375"/>
            <a:chExt cx="175013" cy="27000"/>
          </a:xfrm>
        </p:grpSpPr>
        <p:sp>
          <p:nvSpPr>
            <p:cNvPr id="33" name="Google Shape;88;p3">
              <a:extLst>
                <a:ext uri="{FF2B5EF4-FFF2-40B4-BE49-F238E27FC236}">
                  <a16:creationId xmlns:a16="http://schemas.microsoft.com/office/drawing/2014/main" id="{F19F942A-BFD0-4D0C-8E4D-F605F1042EDE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4" name="Google Shape;89;p3">
              <a:extLst>
                <a:ext uri="{FF2B5EF4-FFF2-40B4-BE49-F238E27FC236}">
                  <a16:creationId xmlns:a16="http://schemas.microsoft.com/office/drawing/2014/main" id="{6C9BA84F-5163-4711-BD8A-93E266242CD8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5" name="Google Shape;90;p3">
              <a:extLst>
                <a:ext uri="{FF2B5EF4-FFF2-40B4-BE49-F238E27FC236}">
                  <a16:creationId xmlns:a16="http://schemas.microsoft.com/office/drawing/2014/main" id="{F2B22ED3-912C-4000-8CB3-5979800B7A88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6" name="Google Shape;91;p3">
            <a:extLst>
              <a:ext uri="{FF2B5EF4-FFF2-40B4-BE49-F238E27FC236}">
                <a16:creationId xmlns:a16="http://schemas.microsoft.com/office/drawing/2014/main" id="{1AFB323A-D96B-498F-AB90-F93BCFA169DB}"/>
              </a:ext>
            </a:extLst>
          </p:cNvPr>
          <p:cNvGrpSpPr/>
          <p:nvPr/>
        </p:nvGrpSpPr>
        <p:grpSpPr>
          <a:xfrm>
            <a:off x="309821" y="61341"/>
            <a:ext cx="144219" cy="22282"/>
            <a:chOff x="5662375" y="212375"/>
            <a:chExt cx="175013" cy="27000"/>
          </a:xfrm>
        </p:grpSpPr>
        <p:sp>
          <p:nvSpPr>
            <p:cNvPr id="37" name="Google Shape;92;p3">
              <a:extLst>
                <a:ext uri="{FF2B5EF4-FFF2-40B4-BE49-F238E27FC236}">
                  <a16:creationId xmlns:a16="http://schemas.microsoft.com/office/drawing/2014/main" id="{FC5623B4-E41C-4625-9065-884E7ABE48B4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8" name="Google Shape;93;p3">
              <a:extLst>
                <a:ext uri="{FF2B5EF4-FFF2-40B4-BE49-F238E27FC236}">
                  <a16:creationId xmlns:a16="http://schemas.microsoft.com/office/drawing/2014/main" id="{323674A0-9CCD-463D-A44C-5C2C407F017B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9" name="Google Shape;94;p3">
              <a:extLst>
                <a:ext uri="{FF2B5EF4-FFF2-40B4-BE49-F238E27FC236}">
                  <a16:creationId xmlns:a16="http://schemas.microsoft.com/office/drawing/2014/main" id="{7C879C1E-75C0-46B7-9042-A285A79FFFD4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AB8DEFA4-430B-4FEB-B9E7-2404BF23FBA4}"/>
              </a:ext>
            </a:extLst>
          </p:cNvPr>
          <p:cNvSpPr txBox="1">
            <a:spLocks/>
          </p:cNvSpPr>
          <p:nvPr/>
        </p:nvSpPr>
        <p:spPr>
          <a:xfrm>
            <a:off x="6019761" y="6487823"/>
            <a:ext cx="5850983" cy="3439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    Canopus Business Management Group  - India</a:t>
            </a:r>
          </a:p>
        </p:txBody>
      </p:sp>
    </p:spTree>
    <p:extLst>
      <p:ext uri="{BB962C8B-B14F-4D97-AF65-F5344CB8AC3E}">
        <p14:creationId xmlns:p14="http://schemas.microsoft.com/office/powerpoint/2010/main" val="3500219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92F97A-E8A1-491B-827E-4D27B98B1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485C1-5C8A-448C-B95D-89434ADE3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6D5DD-B301-4B3B-A3AE-1958890A93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87DD966-8CDF-4077-91C3-B3ED2B78E14E}" type="datetimeFigureOut">
              <a:rPr lang="en-IN" smtClean="0"/>
              <a:pPr/>
              <a:t>19-06-2023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47522-A14C-4219-8E2E-B11EF2334A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AB10D-95CB-4CF8-A45B-4AC2CD71D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02C047A-3139-4110-B66F-38E24850A6B0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4AEE25A-0487-4A3B-B6C6-A613E26528C0}"/>
              </a:ext>
            </a:extLst>
          </p:cNvPr>
          <p:cNvSpPr/>
          <p:nvPr/>
        </p:nvSpPr>
        <p:spPr>
          <a:xfrm>
            <a:off x="0" y="-19048"/>
            <a:ext cx="12192000" cy="6877048"/>
          </a:xfrm>
          <a:prstGeom prst="roundRect">
            <a:avLst>
              <a:gd name="adj" fmla="val 0"/>
            </a:avLst>
          </a:prstGeom>
          <a:solidFill>
            <a:srgbClr val="0E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DCA08D6E-0CA5-4289-BC12-071A09A93FA1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77C6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bg1"/>
              </a:solidFill>
            </a:endParaRPr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6290A440-B191-4D25-99ED-E7EE8CA2A87F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77C6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bg1"/>
              </a:solidFill>
            </a:endParaRPr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F9310E22-AD4F-44CF-AF5D-F569DC29AFE1}"/>
              </a:ext>
            </a:extLst>
          </p:cNvPr>
          <p:cNvSpPr/>
          <p:nvPr/>
        </p:nvSpPr>
        <p:spPr>
          <a:xfrm flipV="1">
            <a:off x="3540453" y="6599778"/>
            <a:ext cx="1885668" cy="6000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bg1"/>
              </a:solidFill>
            </a:endParaRPr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C8E6EFFE-AD51-4F24-9DC6-59C684794DC0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bg1"/>
              </a:solidFill>
            </a:endParaRP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AB8DEFA4-430B-4FEB-B9E7-2404BF23FBA4}"/>
              </a:ext>
            </a:extLst>
          </p:cNvPr>
          <p:cNvSpPr txBox="1">
            <a:spLocks/>
          </p:cNvSpPr>
          <p:nvPr/>
        </p:nvSpPr>
        <p:spPr>
          <a:xfrm>
            <a:off x="6019761" y="6487823"/>
            <a:ext cx="5649075" cy="3439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>
                <a:solidFill>
                  <a:schemeClr val="bg1"/>
                </a:solidFill>
              </a:rPr>
              <a:pPr/>
              <a:t>‹#›</a:t>
            </a:fld>
            <a:r>
              <a:rPr lang="en-IN" dirty="0">
                <a:solidFill>
                  <a:schemeClr val="bg1"/>
                </a:solidFill>
              </a:rPr>
              <a:t>                                                               Canopus Business Management Group  - India</a:t>
            </a:r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13942178-44D8-423C-AB5F-3AB7043F8EF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cxnSp>
        <p:nvCxnSpPr>
          <p:cNvPr id="14" name="Google Shape;69;p3">
            <a:extLst>
              <a:ext uri="{FF2B5EF4-FFF2-40B4-BE49-F238E27FC236}">
                <a16:creationId xmlns:a16="http://schemas.microsoft.com/office/drawing/2014/main" id="{D47B9672-F09A-424D-AC42-0E8ABE2BCEE8}"/>
              </a:ext>
            </a:extLst>
          </p:cNvPr>
          <p:cNvCxnSpPr/>
          <p:nvPr/>
        </p:nvCxnSpPr>
        <p:spPr>
          <a:xfrm>
            <a:off x="256772" y="29759"/>
            <a:ext cx="0" cy="2064261"/>
          </a:xfrm>
          <a:prstGeom prst="straightConnector1">
            <a:avLst/>
          </a:prstGeom>
          <a:noFill/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5" name="Google Shape;70;p3">
            <a:extLst>
              <a:ext uri="{FF2B5EF4-FFF2-40B4-BE49-F238E27FC236}">
                <a16:creationId xmlns:a16="http://schemas.microsoft.com/office/drawing/2014/main" id="{CA033567-4B28-462D-84B1-61355270227B}"/>
              </a:ext>
            </a:extLst>
          </p:cNvPr>
          <p:cNvGrpSpPr/>
          <p:nvPr/>
        </p:nvGrpSpPr>
        <p:grpSpPr>
          <a:xfrm rot="10800000">
            <a:off x="17077" y="158085"/>
            <a:ext cx="479432" cy="480580"/>
            <a:chOff x="8064275" y="887850"/>
            <a:chExt cx="581800" cy="582350"/>
          </a:xfrm>
        </p:grpSpPr>
        <p:sp>
          <p:nvSpPr>
            <p:cNvPr id="16" name="Google Shape;71;p3">
              <a:extLst>
                <a:ext uri="{FF2B5EF4-FFF2-40B4-BE49-F238E27FC236}">
                  <a16:creationId xmlns:a16="http://schemas.microsoft.com/office/drawing/2014/main" id="{CB9AC517-BBD6-45BE-98AE-3265B1E30CDB}"/>
                </a:ext>
              </a:extLst>
            </p:cNvPr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17" name="Google Shape;72;p3">
              <a:extLst>
                <a:ext uri="{FF2B5EF4-FFF2-40B4-BE49-F238E27FC236}">
                  <a16:creationId xmlns:a16="http://schemas.microsoft.com/office/drawing/2014/main" id="{C8ED8A4F-36A0-4FD3-8D8F-0C7ABD5B3249}"/>
                </a:ext>
              </a:extLst>
            </p:cNvPr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18" name="Google Shape;73;p3">
              <a:extLst>
                <a:ext uri="{FF2B5EF4-FFF2-40B4-BE49-F238E27FC236}">
                  <a16:creationId xmlns:a16="http://schemas.microsoft.com/office/drawing/2014/main" id="{4594AA14-6E93-4358-8677-94372690378C}"/>
                </a:ext>
              </a:extLst>
            </p:cNvPr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19" name="Google Shape;74;p3">
              <a:extLst>
                <a:ext uri="{FF2B5EF4-FFF2-40B4-BE49-F238E27FC236}">
                  <a16:creationId xmlns:a16="http://schemas.microsoft.com/office/drawing/2014/main" id="{7BEA89F9-D3FA-44B2-9FF4-6D7A2FF166C5}"/>
                </a:ext>
              </a:extLst>
            </p:cNvPr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0" name="Google Shape;75;p3">
              <a:extLst>
                <a:ext uri="{FF2B5EF4-FFF2-40B4-BE49-F238E27FC236}">
                  <a16:creationId xmlns:a16="http://schemas.microsoft.com/office/drawing/2014/main" id="{2A36B7E8-C441-4177-ADAF-4758AD730A1C}"/>
                </a:ext>
              </a:extLst>
            </p:cNvPr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rgbClr val="CAE9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1" name="Google Shape;76;p3">
              <a:extLst>
                <a:ext uri="{FF2B5EF4-FFF2-40B4-BE49-F238E27FC236}">
                  <a16:creationId xmlns:a16="http://schemas.microsoft.com/office/drawing/2014/main" id="{B1FD4745-D31D-486A-87F6-639CFCF20757}"/>
                </a:ext>
              </a:extLst>
            </p:cNvPr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22" name="Google Shape;77;p3">
            <a:extLst>
              <a:ext uri="{FF2B5EF4-FFF2-40B4-BE49-F238E27FC236}">
                <a16:creationId xmlns:a16="http://schemas.microsoft.com/office/drawing/2014/main" id="{7F921715-2B79-44CB-B1E8-CC1FFFB70CFD}"/>
              </a:ext>
            </a:extLst>
          </p:cNvPr>
          <p:cNvGrpSpPr/>
          <p:nvPr/>
        </p:nvGrpSpPr>
        <p:grpSpPr>
          <a:xfrm rot="10800000">
            <a:off x="136472" y="672970"/>
            <a:ext cx="240643" cy="241445"/>
            <a:chOff x="7353050" y="316275"/>
            <a:chExt cx="292025" cy="292575"/>
          </a:xfrm>
        </p:grpSpPr>
        <p:sp>
          <p:nvSpPr>
            <p:cNvPr id="23" name="Google Shape;78;p3">
              <a:extLst>
                <a:ext uri="{FF2B5EF4-FFF2-40B4-BE49-F238E27FC236}">
                  <a16:creationId xmlns:a16="http://schemas.microsoft.com/office/drawing/2014/main" id="{1B5BC769-90F6-4204-9C3F-6862DC30BE85}"/>
                </a:ext>
              </a:extLst>
            </p:cNvPr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4" name="Google Shape;79;p3">
              <a:extLst>
                <a:ext uri="{FF2B5EF4-FFF2-40B4-BE49-F238E27FC236}">
                  <a16:creationId xmlns:a16="http://schemas.microsoft.com/office/drawing/2014/main" id="{8BE3BC28-62C4-45DD-A24C-BFF19233DEE8}"/>
                </a:ext>
              </a:extLst>
            </p:cNvPr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5" name="Google Shape;80;p3">
              <a:extLst>
                <a:ext uri="{FF2B5EF4-FFF2-40B4-BE49-F238E27FC236}">
                  <a16:creationId xmlns:a16="http://schemas.microsoft.com/office/drawing/2014/main" id="{4F0B8642-822C-4D3B-A00A-6F05E6DF02A6}"/>
                </a:ext>
              </a:extLst>
            </p:cNvPr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rgbClr val="BAE1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6" name="Google Shape;81;p3">
              <a:extLst>
                <a:ext uri="{FF2B5EF4-FFF2-40B4-BE49-F238E27FC236}">
                  <a16:creationId xmlns:a16="http://schemas.microsoft.com/office/drawing/2014/main" id="{5CEC96E4-FF17-4A62-9286-2D42D4BA9C3C}"/>
                </a:ext>
              </a:extLst>
            </p:cNvPr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27" name="Google Shape;82;p3">
            <a:extLst>
              <a:ext uri="{FF2B5EF4-FFF2-40B4-BE49-F238E27FC236}">
                <a16:creationId xmlns:a16="http://schemas.microsoft.com/office/drawing/2014/main" id="{E25D135C-8025-43EC-A849-548E35A0910B}"/>
              </a:ext>
            </a:extLst>
          </p:cNvPr>
          <p:cNvGrpSpPr/>
          <p:nvPr/>
        </p:nvGrpSpPr>
        <p:grpSpPr>
          <a:xfrm rot="10800000">
            <a:off x="184679" y="965380"/>
            <a:ext cx="144209" cy="144417"/>
            <a:chOff x="8792300" y="321275"/>
            <a:chExt cx="175000" cy="175000"/>
          </a:xfrm>
        </p:grpSpPr>
        <p:sp>
          <p:nvSpPr>
            <p:cNvPr id="28" name="Google Shape;83;p3">
              <a:extLst>
                <a:ext uri="{FF2B5EF4-FFF2-40B4-BE49-F238E27FC236}">
                  <a16:creationId xmlns:a16="http://schemas.microsoft.com/office/drawing/2014/main" id="{61993E72-EC4A-41A5-AEF1-813DBB71119A}"/>
                </a:ext>
              </a:extLst>
            </p:cNvPr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9" name="Google Shape;84;p3">
              <a:extLst>
                <a:ext uri="{FF2B5EF4-FFF2-40B4-BE49-F238E27FC236}">
                  <a16:creationId xmlns:a16="http://schemas.microsoft.com/office/drawing/2014/main" id="{48A6BB23-AB1D-4E87-982E-8982A8ECF0BF}"/>
                </a:ext>
              </a:extLst>
            </p:cNvPr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0" name="Google Shape;85;p3">
              <a:extLst>
                <a:ext uri="{FF2B5EF4-FFF2-40B4-BE49-F238E27FC236}">
                  <a16:creationId xmlns:a16="http://schemas.microsoft.com/office/drawing/2014/main" id="{1AE5684B-6D02-4B59-BE24-794A3C92FB91}"/>
                </a:ext>
              </a:extLst>
            </p:cNvPr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1" name="Google Shape;86;p3">
              <a:extLst>
                <a:ext uri="{FF2B5EF4-FFF2-40B4-BE49-F238E27FC236}">
                  <a16:creationId xmlns:a16="http://schemas.microsoft.com/office/drawing/2014/main" id="{590EA377-8AB8-45C5-B2B0-229A0861B4E8}"/>
                </a:ext>
              </a:extLst>
            </p:cNvPr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2" name="Google Shape;87;p3">
            <a:extLst>
              <a:ext uri="{FF2B5EF4-FFF2-40B4-BE49-F238E27FC236}">
                <a16:creationId xmlns:a16="http://schemas.microsoft.com/office/drawing/2014/main" id="{972CBB39-7EF7-475C-BA6E-EDC5705ACD3A}"/>
              </a:ext>
            </a:extLst>
          </p:cNvPr>
          <p:cNvGrpSpPr/>
          <p:nvPr/>
        </p:nvGrpSpPr>
        <p:grpSpPr>
          <a:xfrm>
            <a:off x="17077" y="1150503"/>
            <a:ext cx="144219" cy="22282"/>
            <a:chOff x="5662375" y="212375"/>
            <a:chExt cx="175013" cy="27000"/>
          </a:xfrm>
        </p:grpSpPr>
        <p:sp>
          <p:nvSpPr>
            <p:cNvPr id="33" name="Google Shape;88;p3">
              <a:extLst>
                <a:ext uri="{FF2B5EF4-FFF2-40B4-BE49-F238E27FC236}">
                  <a16:creationId xmlns:a16="http://schemas.microsoft.com/office/drawing/2014/main" id="{F19F942A-BFD0-4D0C-8E4D-F605F1042EDE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4" name="Google Shape;89;p3">
              <a:extLst>
                <a:ext uri="{FF2B5EF4-FFF2-40B4-BE49-F238E27FC236}">
                  <a16:creationId xmlns:a16="http://schemas.microsoft.com/office/drawing/2014/main" id="{6C9BA84F-5163-4711-BD8A-93E266242CD8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5" name="Google Shape;90;p3">
              <a:extLst>
                <a:ext uri="{FF2B5EF4-FFF2-40B4-BE49-F238E27FC236}">
                  <a16:creationId xmlns:a16="http://schemas.microsoft.com/office/drawing/2014/main" id="{F2B22ED3-912C-4000-8CB3-5979800B7A88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6" name="Google Shape;91;p3">
            <a:extLst>
              <a:ext uri="{FF2B5EF4-FFF2-40B4-BE49-F238E27FC236}">
                <a16:creationId xmlns:a16="http://schemas.microsoft.com/office/drawing/2014/main" id="{1AFB323A-D96B-498F-AB90-F93BCFA169DB}"/>
              </a:ext>
            </a:extLst>
          </p:cNvPr>
          <p:cNvGrpSpPr/>
          <p:nvPr/>
        </p:nvGrpSpPr>
        <p:grpSpPr>
          <a:xfrm>
            <a:off x="309821" y="61341"/>
            <a:ext cx="144219" cy="22282"/>
            <a:chOff x="5662375" y="212375"/>
            <a:chExt cx="175013" cy="27000"/>
          </a:xfrm>
        </p:grpSpPr>
        <p:sp>
          <p:nvSpPr>
            <p:cNvPr id="37" name="Google Shape;92;p3">
              <a:extLst>
                <a:ext uri="{FF2B5EF4-FFF2-40B4-BE49-F238E27FC236}">
                  <a16:creationId xmlns:a16="http://schemas.microsoft.com/office/drawing/2014/main" id="{FC5623B4-E41C-4625-9065-884E7ABE48B4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8" name="Google Shape;93;p3">
              <a:extLst>
                <a:ext uri="{FF2B5EF4-FFF2-40B4-BE49-F238E27FC236}">
                  <a16:creationId xmlns:a16="http://schemas.microsoft.com/office/drawing/2014/main" id="{323674A0-9CCD-463D-A44C-5C2C407F017B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9" name="Google Shape;94;p3">
              <a:extLst>
                <a:ext uri="{FF2B5EF4-FFF2-40B4-BE49-F238E27FC236}">
                  <a16:creationId xmlns:a16="http://schemas.microsoft.com/office/drawing/2014/main" id="{7C879C1E-75C0-46B7-9042-A285A79FFFD4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62B48D5A-2211-45EC-B321-AF8DB6359D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0337" y="48786"/>
            <a:ext cx="993245" cy="55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71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2CF62B6C-9C7B-4D02-8DA9-25789A86E367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81FA1EEB-EA30-4E40-9076-1ACA5A87DC96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53821225-BFFB-4AB8-A92D-901F8F427B9E}"/>
              </a:ext>
            </a:extLst>
          </p:cNvPr>
          <p:cNvSpPr/>
          <p:nvPr/>
        </p:nvSpPr>
        <p:spPr>
          <a:xfrm flipV="1">
            <a:off x="3540453" y="6599778"/>
            <a:ext cx="1885668" cy="6000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4E2D771D-77BD-46B6-BF45-0A6360B63595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C5D3764-9325-447B-ABF1-FE6A453F0D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61811" y="6497695"/>
            <a:ext cx="5850983" cy="3439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93432B03-8A4E-4F95-94BE-E61976056A1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cxnSp>
        <p:nvCxnSpPr>
          <p:cNvPr id="15" name="Google Shape;69;p3">
            <a:extLst>
              <a:ext uri="{FF2B5EF4-FFF2-40B4-BE49-F238E27FC236}">
                <a16:creationId xmlns:a16="http://schemas.microsoft.com/office/drawing/2014/main" id="{ECFC9473-1DBB-47A6-BC4F-CE5CEC9408FE}"/>
              </a:ext>
            </a:extLst>
          </p:cNvPr>
          <p:cNvCxnSpPr/>
          <p:nvPr/>
        </p:nvCxnSpPr>
        <p:spPr>
          <a:xfrm>
            <a:off x="256772" y="29759"/>
            <a:ext cx="0" cy="2064261"/>
          </a:xfrm>
          <a:prstGeom prst="straightConnector1">
            <a:avLst/>
          </a:prstGeom>
          <a:noFill/>
          <a:ln w="9525" cap="flat" cmpd="sng">
            <a:solidFill>
              <a:srgbClr val="3D3D3D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8" name="Google Shape;70;p3">
            <a:extLst>
              <a:ext uri="{FF2B5EF4-FFF2-40B4-BE49-F238E27FC236}">
                <a16:creationId xmlns:a16="http://schemas.microsoft.com/office/drawing/2014/main" id="{31CD12B7-4647-4DB8-BF26-9CC6B170859E}"/>
              </a:ext>
            </a:extLst>
          </p:cNvPr>
          <p:cNvGrpSpPr/>
          <p:nvPr/>
        </p:nvGrpSpPr>
        <p:grpSpPr>
          <a:xfrm rot="10800000">
            <a:off x="17077" y="158085"/>
            <a:ext cx="479432" cy="480580"/>
            <a:chOff x="8064275" y="887850"/>
            <a:chExt cx="581800" cy="582350"/>
          </a:xfrm>
        </p:grpSpPr>
        <p:sp>
          <p:nvSpPr>
            <p:cNvPr id="19" name="Google Shape;71;p3">
              <a:extLst>
                <a:ext uri="{FF2B5EF4-FFF2-40B4-BE49-F238E27FC236}">
                  <a16:creationId xmlns:a16="http://schemas.microsoft.com/office/drawing/2014/main" id="{CAE779A0-30F2-4488-9DFA-916609E25C34}"/>
                </a:ext>
              </a:extLst>
            </p:cNvPr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0" name="Google Shape;72;p3">
              <a:extLst>
                <a:ext uri="{FF2B5EF4-FFF2-40B4-BE49-F238E27FC236}">
                  <a16:creationId xmlns:a16="http://schemas.microsoft.com/office/drawing/2014/main" id="{17422238-A372-49B2-9331-1A497EAD16B9}"/>
                </a:ext>
              </a:extLst>
            </p:cNvPr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1" name="Google Shape;73;p3">
              <a:extLst>
                <a:ext uri="{FF2B5EF4-FFF2-40B4-BE49-F238E27FC236}">
                  <a16:creationId xmlns:a16="http://schemas.microsoft.com/office/drawing/2014/main" id="{D60A7950-64E8-4DF7-9179-0A7350286BF6}"/>
                </a:ext>
              </a:extLst>
            </p:cNvPr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2" name="Google Shape;74;p3">
              <a:extLst>
                <a:ext uri="{FF2B5EF4-FFF2-40B4-BE49-F238E27FC236}">
                  <a16:creationId xmlns:a16="http://schemas.microsoft.com/office/drawing/2014/main" id="{7FCD7D56-8246-419C-848C-5CCBA3AB12A6}"/>
                </a:ext>
              </a:extLst>
            </p:cNvPr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3" name="Google Shape;75;p3">
              <a:extLst>
                <a:ext uri="{FF2B5EF4-FFF2-40B4-BE49-F238E27FC236}">
                  <a16:creationId xmlns:a16="http://schemas.microsoft.com/office/drawing/2014/main" id="{AD4C5AFF-04F4-459C-B71D-CBEAFCB8CEF2}"/>
                </a:ext>
              </a:extLst>
            </p:cNvPr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rgbClr val="CAE9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4" name="Google Shape;76;p3">
              <a:extLst>
                <a:ext uri="{FF2B5EF4-FFF2-40B4-BE49-F238E27FC236}">
                  <a16:creationId xmlns:a16="http://schemas.microsoft.com/office/drawing/2014/main" id="{FA08AF05-C5F0-465C-B0AE-0709BCB681FA}"/>
                </a:ext>
              </a:extLst>
            </p:cNvPr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25" name="Google Shape;77;p3">
            <a:extLst>
              <a:ext uri="{FF2B5EF4-FFF2-40B4-BE49-F238E27FC236}">
                <a16:creationId xmlns:a16="http://schemas.microsoft.com/office/drawing/2014/main" id="{212C78C6-88EB-40F7-A31C-39FBEDF921B1}"/>
              </a:ext>
            </a:extLst>
          </p:cNvPr>
          <p:cNvGrpSpPr/>
          <p:nvPr/>
        </p:nvGrpSpPr>
        <p:grpSpPr>
          <a:xfrm rot="10800000">
            <a:off x="136472" y="672970"/>
            <a:ext cx="240643" cy="241445"/>
            <a:chOff x="7353050" y="316275"/>
            <a:chExt cx="292025" cy="292575"/>
          </a:xfrm>
        </p:grpSpPr>
        <p:sp>
          <p:nvSpPr>
            <p:cNvPr id="26" name="Google Shape;78;p3">
              <a:extLst>
                <a:ext uri="{FF2B5EF4-FFF2-40B4-BE49-F238E27FC236}">
                  <a16:creationId xmlns:a16="http://schemas.microsoft.com/office/drawing/2014/main" id="{FD305256-A135-4FDE-A7EA-4A0CD3D7CDC2}"/>
                </a:ext>
              </a:extLst>
            </p:cNvPr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7" name="Google Shape;79;p3">
              <a:extLst>
                <a:ext uri="{FF2B5EF4-FFF2-40B4-BE49-F238E27FC236}">
                  <a16:creationId xmlns:a16="http://schemas.microsoft.com/office/drawing/2014/main" id="{9E590F2C-C553-4C0F-A4CB-7C93CC1C53A3}"/>
                </a:ext>
              </a:extLst>
            </p:cNvPr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8" name="Google Shape;80;p3">
              <a:extLst>
                <a:ext uri="{FF2B5EF4-FFF2-40B4-BE49-F238E27FC236}">
                  <a16:creationId xmlns:a16="http://schemas.microsoft.com/office/drawing/2014/main" id="{86DB8C0C-E89D-4D02-B62F-6F9EC8246EEC}"/>
                </a:ext>
              </a:extLst>
            </p:cNvPr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rgbClr val="BAE1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9" name="Google Shape;81;p3">
              <a:extLst>
                <a:ext uri="{FF2B5EF4-FFF2-40B4-BE49-F238E27FC236}">
                  <a16:creationId xmlns:a16="http://schemas.microsoft.com/office/drawing/2014/main" id="{338C384C-F888-464B-801E-DA72A3A8CFF4}"/>
                </a:ext>
              </a:extLst>
            </p:cNvPr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0" name="Google Shape;82;p3">
            <a:extLst>
              <a:ext uri="{FF2B5EF4-FFF2-40B4-BE49-F238E27FC236}">
                <a16:creationId xmlns:a16="http://schemas.microsoft.com/office/drawing/2014/main" id="{87880BF2-6710-47F8-9395-C7A1D6027416}"/>
              </a:ext>
            </a:extLst>
          </p:cNvPr>
          <p:cNvGrpSpPr/>
          <p:nvPr/>
        </p:nvGrpSpPr>
        <p:grpSpPr>
          <a:xfrm rot="10800000">
            <a:off x="184679" y="965380"/>
            <a:ext cx="144209" cy="144417"/>
            <a:chOff x="8792300" y="321275"/>
            <a:chExt cx="175000" cy="175000"/>
          </a:xfrm>
        </p:grpSpPr>
        <p:sp>
          <p:nvSpPr>
            <p:cNvPr id="31" name="Google Shape;83;p3">
              <a:extLst>
                <a:ext uri="{FF2B5EF4-FFF2-40B4-BE49-F238E27FC236}">
                  <a16:creationId xmlns:a16="http://schemas.microsoft.com/office/drawing/2014/main" id="{CA25A65B-D651-4E9F-9B17-CF6B825AA1CF}"/>
                </a:ext>
              </a:extLst>
            </p:cNvPr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2" name="Google Shape;84;p3">
              <a:extLst>
                <a:ext uri="{FF2B5EF4-FFF2-40B4-BE49-F238E27FC236}">
                  <a16:creationId xmlns:a16="http://schemas.microsoft.com/office/drawing/2014/main" id="{0F500197-135F-4CF4-9924-A1A25473D304}"/>
                </a:ext>
              </a:extLst>
            </p:cNvPr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3" name="Google Shape;85;p3">
              <a:extLst>
                <a:ext uri="{FF2B5EF4-FFF2-40B4-BE49-F238E27FC236}">
                  <a16:creationId xmlns:a16="http://schemas.microsoft.com/office/drawing/2014/main" id="{62BCC193-B714-4ADD-9284-5D1C3603A072}"/>
                </a:ext>
              </a:extLst>
            </p:cNvPr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4" name="Google Shape;86;p3">
              <a:extLst>
                <a:ext uri="{FF2B5EF4-FFF2-40B4-BE49-F238E27FC236}">
                  <a16:creationId xmlns:a16="http://schemas.microsoft.com/office/drawing/2014/main" id="{3FA36DEC-57ED-4479-8777-D02EC5C149F5}"/>
                </a:ext>
              </a:extLst>
            </p:cNvPr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5" name="Google Shape;87;p3">
            <a:extLst>
              <a:ext uri="{FF2B5EF4-FFF2-40B4-BE49-F238E27FC236}">
                <a16:creationId xmlns:a16="http://schemas.microsoft.com/office/drawing/2014/main" id="{810E8FC6-274F-44FA-9758-6673287DA741}"/>
              </a:ext>
            </a:extLst>
          </p:cNvPr>
          <p:cNvGrpSpPr/>
          <p:nvPr/>
        </p:nvGrpSpPr>
        <p:grpSpPr>
          <a:xfrm>
            <a:off x="17077" y="1150503"/>
            <a:ext cx="144219" cy="22282"/>
            <a:chOff x="5662375" y="212375"/>
            <a:chExt cx="175013" cy="27000"/>
          </a:xfrm>
        </p:grpSpPr>
        <p:sp>
          <p:nvSpPr>
            <p:cNvPr id="36" name="Google Shape;88;p3">
              <a:extLst>
                <a:ext uri="{FF2B5EF4-FFF2-40B4-BE49-F238E27FC236}">
                  <a16:creationId xmlns:a16="http://schemas.microsoft.com/office/drawing/2014/main" id="{D9517B4A-A9EB-4EDF-AEBE-B3B8541B631A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7" name="Google Shape;89;p3">
              <a:extLst>
                <a:ext uri="{FF2B5EF4-FFF2-40B4-BE49-F238E27FC236}">
                  <a16:creationId xmlns:a16="http://schemas.microsoft.com/office/drawing/2014/main" id="{ACA82198-52D8-4AE9-81BF-7E2E6FCB0684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8" name="Google Shape;90;p3">
              <a:extLst>
                <a:ext uri="{FF2B5EF4-FFF2-40B4-BE49-F238E27FC236}">
                  <a16:creationId xmlns:a16="http://schemas.microsoft.com/office/drawing/2014/main" id="{72709165-C471-4455-AAF9-2C1C8C9875DD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9" name="Google Shape;91;p3">
            <a:extLst>
              <a:ext uri="{FF2B5EF4-FFF2-40B4-BE49-F238E27FC236}">
                <a16:creationId xmlns:a16="http://schemas.microsoft.com/office/drawing/2014/main" id="{5FD56FAE-6A7A-4B4D-A535-C66914D33212}"/>
              </a:ext>
            </a:extLst>
          </p:cNvPr>
          <p:cNvGrpSpPr/>
          <p:nvPr/>
        </p:nvGrpSpPr>
        <p:grpSpPr>
          <a:xfrm>
            <a:off x="309821" y="61341"/>
            <a:ext cx="144219" cy="22282"/>
            <a:chOff x="5662375" y="212375"/>
            <a:chExt cx="175013" cy="27000"/>
          </a:xfrm>
        </p:grpSpPr>
        <p:sp>
          <p:nvSpPr>
            <p:cNvPr id="40" name="Google Shape;92;p3">
              <a:extLst>
                <a:ext uri="{FF2B5EF4-FFF2-40B4-BE49-F238E27FC236}">
                  <a16:creationId xmlns:a16="http://schemas.microsoft.com/office/drawing/2014/main" id="{966C72D0-8928-4A8B-B784-EFCF51FB9236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1" name="Google Shape;93;p3">
              <a:extLst>
                <a:ext uri="{FF2B5EF4-FFF2-40B4-BE49-F238E27FC236}">
                  <a16:creationId xmlns:a16="http://schemas.microsoft.com/office/drawing/2014/main" id="{88B98DAE-52DF-4176-B741-60C99AB7BFEF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2" name="Google Shape;94;p3">
              <a:extLst>
                <a:ext uri="{FF2B5EF4-FFF2-40B4-BE49-F238E27FC236}">
                  <a16:creationId xmlns:a16="http://schemas.microsoft.com/office/drawing/2014/main" id="{B89E4CE8-B5C4-492F-8B3D-557103B7899D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4687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92F97A-E8A1-491B-827E-4D27B98B1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485C1-5C8A-448C-B95D-89434ADE3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6D5DD-B301-4B3B-A3AE-1958890A93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DD966-8CDF-4077-91C3-B3ED2B78E14E}" type="datetimeFigureOut">
              <a:rPr lang="en-IN" smtClean="0"/>
              <a:t>19-06-2023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47522-A14C-4219-8E2E-B11EF2334A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AB10D-95CB-4CF8-A45B-4AC2CD71D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C047A-3139-4110-B66F-38E24850A6B0}" type="slidenum">
              <a:rPr lang="en-IN" smtClean="0"/>
              <a:t>‹#›</a:t>
            </a:fld>
            <a:endParaRPr lang="en-IN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4AEE25A-0487-4A3B-B6C6-A613E26528C0}"/>
              </a:ext>
            </a:extLst>
          </p:cNvPr>
          <p:cNvSpPr/>
          <p:nvPr/>
        </p:nvSpPr>
        <p:spPr>
          <a:xfrm>
            <a:off x="0" y="-19048"/>
            <a:ext cx="12192000" cy="6877048"/>
          </a:xfrm>
          <a:prstGeom prst="roundRect">
            <a:avLst>
              <a:gd name="adj" fmla="val 0"/>
            </a:avLst>
          </a:prstGeom>
          <a:solidFill>
            <a:srgbClr val="CAE9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DCA08D6E-0CA5-4289-BC12-071A09A93FA1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6290A440-B191-4D25-99ED-E7EE8CA2A87F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F9310E22-AD4F-44CF-AF5D-F569DC29AFE1}"/>
              </a:ext>
            </a:extLst>
          </p:cNvPr>
          <p:cNvSpPr/>
          <p:nvPr/>
        </p:nvSpPr>
        <p:spPr>
          <a:xfrm flipV="1">
            <a:off x="3540453" y="6599778"/>
            <a:ext cx="1885668" cy="6000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C8E6EFFE-AD51-4F24-9DC6-59C684794DC0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13942178-44D8-423C-AB5F-3AB7043F8EF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cxnSp>
        <p:nvCxnSpPr>
          <p:cNvPr id="14" name="Google Shape;69;p3">
            <a:extLst>
              <a:ext uri="{FF2B5EF4-FFF2-40B4-BE49-F238E27FC236}">
                <a16:creationId xmlns:a16="http://schemas.microsoft.com/office/drawing/2014/main" id="{D47B9672-F09A-424D-AC42-0E8ABE2BCEE8}"/>
              </a:ext>
            </a:extLst>
          </p:cNvPr>
          <p:cNvCxnSpPr/>
          <p:nvPr/>
        </p:nvCxnSpPr>
        <p:spPr>
          <a:xfrm>
            <a:off x="256772" y="29759"/>
            <a:ext cx="0" cy="2064261"/>
          </a:xfrm>
          <a:prstGeom prst="straightConnector1">
            <a:avLst/>
          </a:prstGeom>
          <a:noFill/>
          <a:ln w="9525" cap="flat" cmpd="sng">
            <a:solidFill>
              <a:srgbClr val="3D3D3D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5" name="Google Shape;70;p3">
            <a:extLst>
              <a:ext uri="{FF2B5EF4-FFF2-40B4-BE49-F238E27FC236}">
                <a16:creationId xmlns:a16="http://schemas.microsoft.com/office/drawing/2014/main" id="{CA033567-4B28-462D-84B1-61355270227B}"/>
              </a:ext>
            </a:extLst>
          </p:cNvPr>
          <p:cNvGrpSpPr/>
          <p:nvPr/>
        </p:nvGrpSpPr>
        <p:grpSpPr>
          <a:xfrm rot="10800000">
            <a:off x="17077" y="158085"/>
            <a:ext cx="479432" cy="480580"/>
            <a:chOff x="8064275" y="887850"/>
            <a:chExt cx="581800" cy="582350"/>
          </a:xfrm>
        </p:grpSpPr>
        <p:sp>
          <p:nvSpPr>
            <p:cNvPr id="16" name="Google Shape;71;p3">
              <a:extLst>
                <a:ext uri="{FF2B5EF4-FFF2-40B4-BE49-F238E27FC236}">
                  <a16:creationId xmlns:a16="http://schemas.microsoft.com/office/drawing/2014/main" id="{CB9AC517-BBD6-45BE-98AE-3265B1E30CDB}"/>
                </a:ext>
              </a:extLst>
            </p:cNvPr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17" name="Google Shape;72;p3">
              <a:extLst>
                <a:ext uri="{FF2B5EF4-FFF2-40B4-BE49-F238E27FC236}">
                  <a16:creationId xmlns:a16="http://schemas.microsoft.com/office/drawing/2014/main" id="{C8ED8A4F-36A0-4FD3-8D8F-0C7ABD5B3249}"/>
                </a:ext>
              </a:extLst>
            </p:cNvPr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18" name="Google Shape;73;p3">
              <a:extLst>
                <a:ext uri="{FF2B5EF4-FFF2-40B4-BE49-F238E27FC236}">
                  <a16:creationId xmlns:a16="http://schemas.microsoft.com/office/drawing/2014/main" id="{4594AA14-6E93-4358-8677-94372690378C}"/>
                </a:ext>
              </a:extLst>
            </p:cNvPr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19" name="Google Shape;74;p3">
              <a:extLst>
                <a:ext uri="{FF2B5EF4-FFF2-40B4-BE49-F238E27FC236}">
                  <a16:creationId xmlns:a16="http://schemas.microsoft.com/office/drawing/2014/main" id="{7BEA89F9-D3FA-44B2-9FF4-6D7A2FF166C5}"/>
                </a:ext>
              </a:extLst>
            </p:cNvPr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0" name="Google Shape;75;p3">
              <a:extLst>
                <a:ext uri="{FF2B5EF4-FFF2-40B4-BE49-F238E27FC236}">
                  <a16:creationId xmlns:a16="http://schemas.microsoft.com/office/drawing/2014/main" id="{2A36B7E8-C441-4177-ADAF-4758AD730A1C}"/>
                </a:ext>
              </a:extLst>
            </p:cNvPr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rgbClr val="CAE9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1" name="Google Shape;76;p3">
              <a:extLst>
                <a:ext uri="{FF2B5EF4-FFF2-40B4-BE49-F238E27FC236}">
                  <a16:creationId xmlns:a16="http://schemas.microsoft.com/office/drawing/2014/main" id="{B1FD4745-D31D-486A-87F6-639CFCF20757}"/>
                </a:ext>
              </a:extLst>
            </p:cNvPr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22" name="Google Shape;77;p3">
            <a:extLst>
              <a:ext uri="{FF2B5EF4-FFF2-40B4-BE49-F238E27FC236}">
                <a16:creationId xmlns:a16="http://schemas.microsoft.com/office/drawing/2014/main" id="{7F921715-2B79-44CB-B1E8-CC1FFFB70CFD}"/>
              </a:ext>
            </a:extLst>
          </p:cNvPr>
          <p:cNvGrpSpPr/>
          <p:nvPr/>
        </p:nvGrpSpPr>
        <p:grpSpPr>
          <a:xfrm rot="10800000">
            <a:off x="136472" y="672970"/>
            <a:ext cx="240643" cy="241445"/>
            <a:chOff x="7353050" y="316275"/>
            <a:chExt cx="292025" cy="292575"/>
          </a:xfrm>
        </p:grpSpPr>
        <p:sp>
          <p:nvSpPr>
            <p:cNvPr id="23" name="Google Shape;78;p3">
              <a:extLst>
                <a:ext uri="{FF2B5EF4-FFF2-40B4-BE49-F238E27FC236}">
                  <a16:creationId xmlns:a16="http://schemas.microsoft.com/office/drawing/2014/main" id="{1B5BC769-90F6-4204-9C3F-6862DC30BE85}"/>
                </a:ext>
              </a:extLst>
            </p:cNvPr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4" name="Google Shape;79;p3">
              <a:extLst>
                <a:ext uri="{FF2B5EF4-FFF2-40B4-BE49-F238E27FC236}">
                  <a16:creationId xmlns:a16="http://schemas.microsoft.com/office/drawing/2014/main" id="{8BE3BC28-62C4-45DD-A24C-BFF19233DEE8}"/>
                </a:ext>
              </a:extLst>
            </p:cNvPr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5" name="Google Shape;80;p3">
              <a:extLst>
                <a:ext uri="{FF2B5EF4-FFF2-40B4-BE49-F238E27FC236}">
                  <a16:creationId xmlns:a16="http://schemas.microsoft.com/office/drawing/2014/main" id="{4F0B8642-822C-4D3B-A00A-6F05E6DF02A6}"/>
                </a:ext>
              </a:extLst>
            </p:cNvPr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rgbClr val="BAE1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6" name="Google Shape;81;p3">
              <a:extLst>
                <a:ext uri="{FF2B5EF4-FFF2-40B4-BE49-F238E27FC236}">
                  <a16:creationId xmlns:a16="http://schemas.microsoft.com/office/drawing/2014/main" id="{5CEC96E4-FF17-4A62-9286-2D42D4BA9C3C}"/>
                </a:ext>
              </a:extLst>
            </p:cNvPr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27" name="Google Shape;82;p3">
            <a:extLst>
              <a:ext uri="{FF2B5EF4-FFF2-40B4-BE49-F238E27FC236}">
                <a16:creationId xmlns:a16="http://schemas.microsoft.com/office/drawing/2014/main" id="{E25D135C-8025-43EC-A849-548E35A0910B}"/>
              </a:ext>
            </a:extLst>
          </p:cNvPr>
          <p:cNvGrpSpPr/>
          <p:nvPr/>
        </p:nvGrpSpPr>
        <p:grpSpPr>
          <a:xfrm rot="10800000">
            <a:off x="184679" y="965380"/>
            <a:ext cx="144209" cy="144417"/>
            <a:chOff x="8792300" y="321275"/>
            <a:chExt cx="175000" cy="175000"/>
          </a:xfrm>
        </p:grpSpPr>
        <p:sp>
          <p:nvSpPr>
            <p:cNvPr id="28" name="Google Shape;83;p3">
              <a:extLst>
                <a:ext uri="{FF2B5EF4-FFF2-40B4-BE49-F238E27FC236}">
                  <a16:creationId xmlns:a16="http://schemas.microsoft.com/office/drawing/2014/main" id="{61993E72-EC4A-41A5-AEF1-813DBB71119A}"/>
                </a:ext>
              </a:extLst>
            </p:cNvPr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9" name="Google Shape;84;p3">
              <a:extLst>
                <a:ext uri="{FF2B5EF4-FFF2-40B4-BE49-F238E27FC236}">
                  <a16:creationId xmlns:a16="http://schemas.microsoft.com/office/drawing/2014/main" id="{48A6BB23-AB1D-4E87-982E-8982A8ECF0BF}"/>
                </a:ext>
              </a:extLst>
            </p:cNvPr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0" name="Google Shape;85;p3">
              <a:extLst>
                <a:ext uri="{FF2B5EF4-FFF2-40B4-BE49-F238E27FC236}">
                  <a16:creationId xmlns:a16="http://schemas.microsoft.com/office/drawing/2014/main" id="{1AE5684B-6D02-4B59-BE24-794A3C92FB91}"/>
                </a:ext>
              </a:extLst>
            </p:cNvPr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1" name="Google Shape;86;p3">
              <a:extLst>
                <a:ext uri="{FF2B5EF4-FFF2-40B4-BE49-F238E27FC236}">
                  <a16:creationId xmlns:a16="http://schemas.microsoft.com/office/drawing/2014/main" id="{590EA377-8AB8-45C5-B2B0-229A0861B4E8}"/>
                </a:ext>
              </a:extLst>
            </p:cNvPr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2" name="Google Shape;87;p3">
            <a:extLst>
              <a:ext uri="{FF2B5EF4-FFF2-40B4-BE49-F238E27FC236}">
                <a16:creationId xmlns:a16="http://schemas.microsoft.com/office/drawing/2014/main" id="{972CBB39-7EF7-475C-BA6E-EDC5705ACD3A}"/>
              </a:ext>
            </a:extLst>
          </p:cNvPr>
          <p:cNvGrpSpPr/>
          <p:nvPr/>
        </p:nvGrpSpPr>
        <p:grpSpPr>
          <a:xfrm>
            <a:off x="17077" y="1150503"/>
            <a:ext cx="144219" cy="22282"/>
            <a:chOff x="5662375" y="212375"/>
            <a:chExt cx="175013" cy="27000"/>
          </a:xfrm>
        </p:grpSpPr>
        <p:sp>
          <p:nvSpPr>
            <p:cNvPr id="33" name="Google Shape;88;p3">
              <a:extLst>
                <a:ext uri="{FF2B5EF4-FFF2-40B4-BE49-F238E27FC236}">
                  <a16:creationId xmlns:a16="http://schemas.microsoft.com/office/drawing/2014/main" id="{F19F942A-BFD0-4D0C-8E4D-F605F1042EDE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4" name="Google Shape;89;p3">
              <a:extLst>
                <a:ext uri="{FF2B5EF4-FFF2-40B4-BE49-F238E27FC236}">
                  <a16:creationId xmlns:a16="http://schemas.microsoft.com/office/drawing/2014/main" id="{6C9BA84F-5163-4711-BD8A-93E266242CD8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5" name="Google Shape;90;p3">
              <a:extLst>
                <a:ext uri="{FF2B5EF4-FFF2-40B4-BE49-F238E27FC236}">
                  <a16:creationId xmlns:a16="http://schemas.microsoft.com/office/drawing/2014/main" id="{F2B22ED3-912C-4000-8CB3-5979800B7A88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6" name="Google Shape;91;p3">
            <a:extLst>
              <a:ext uri="{FF2B5EF4-FFF2-40B4-BE49-F238E27FC236}">
                <a16:creationId xmlns:a16="http://schemas.microsoft.com/office/drawing/2014/main" id="{1AFB323A-D96B-498F-AB90-F93BCFA169DB}"/>
              </a:ext>
            </a:extLst>
          </p:cNvPr>
          <p:cNvGrpSpPr/>
          <p:nvPr/>
        </p:nvGrpSpPr>
        <p:grpSpPr>
          <a:xfrm>
            <a:off x="309821" y="61341"/>
            <a:ext cx="144219" cy="22282"/>
            <a:chOff x="5662375" y="212375"/>
            <a:chExt cx="175013" cy="27000"/>
          </a:xfrm>
        </p:grpSpPr>
        <p:sp>
          <p:nvSpPr>
            <p:cNvPr id="37" name="Google Shape;92;p3">
              <a:extLst>
                <a:ext uri="{FF2B5EF4-FFF2-40B4-BE49-F238E27FC236}">
                  <a16:creationId xmlns:a16="http://schemas.microsoft.com/office/drawing/2014/main" id="{FC5623B4-E41C-4625-9065-884E7ABE48B4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8" name="Google Shape;93;p3">
              <a:extLst>
                <a:ext uri="{FF2B5EF4-FFF2-40B4-BE49-F238E27FC236}">
                  <a16:creationId xmlns:a16="http://schemas.microsoft.com/office/drawing/2014/main" id="{323674A0-9CCD-463D-A44C-5C2C407F017B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9" name="Google Shape;94;p3">
              <a:extLst>
                <a:ext uri="{FF2B5EF4-FFF2-40B4-BE49-F238E27FC236}">
                  <a16:creationId xmlns:a16="http://schemas.microsoft.com/office/drawing/2014/main" id="{7C879C1E-75C0-46B7-9042-A285A79FFFD4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AB8DEFA4-430B-4FEB-B9E7-2404BF23FBA4}"/>
              </a:ext>
            </a:extLst>
          </p:cNvPr>
          <p:cNvSpPr txBox="1">
            <a:spLocks/>
          </p:cNvSpPr>
          <p:nvPr/>
        </p:nvSpPr>
        <p:spPr>
          <a:xfrm>
            <a:off x="6019761" y="6487823"/>
            <a:ext cx="5850983" cy="3439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/>
              <a:pPr/>
              <a:t>‹#›</a:t>
            </a:fld>
            <a:r>
              <a:rPr lang="en-IN" dirty="0"/>
              <a:t>                                                               Canopus Business Management Group  - India</a:t>
            </a:r>
          </a:p>
        </p:txBody>
      </p:sp>
    </p:spTree>
    <p:extLst>
      <p:ext uri="{BB962C8B-B14F-4D97-AF65-F5344CB8AC3E}">
        <p14:creationId xmlns:p14="http://schemas.microsoft.com/office/powerpoint/2010/main" val="1376111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92F97A-E8A1-491B-827E-4D27B98B1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485C1-5C8A-448C-B95D-89434ADE3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6D5DD-B301-4B3B-A3AE-1958890A93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87DD966-8CDF-4077-91C3-B3ED2B78E14E}" type="datetimeFigureOut">
              <a:rPr lang="en-IN" smtClean="0"/>
              <a:pPr/>
              <a:t>19-06-2023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47522-A14C-4219-8E2E-B11EF2334A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AB10D-95CB-4CF8-A45B-4AC2CD71D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02C047A-3139-4110-B66F-38E24850A6B0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4AEE25A-0487-4A3B-B6C6-A613E26528C0}"/>
              </a:ext>
            </a:extLst>
          </p:cNvPr>
          <p:cNvSpPr/>
          <p:nvPr/>
        </p:nvSpPr>
        <p:spPr>
          <a:xfrm>
            <a:off x="0" y="-19048"/>
            <a:ext cx="12192000" cy="6877048"/>
          </a:xfrm>
          <a:prstGeom prst="roundRect">
            <a:avLst>
              <a:gd name="adj" fmla="val 0"/>
            </a:avLst>
          </a:prstGeom>
          <a:solidFill>
            <a:srgbClr val="0E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DCA08D6E-0CA5-4289-BC12-071A09A93FA1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77C6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bg1"/>
              </a:solidFill>
            </a:endParaRPr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6290A440-B191-4D25-99ED-E7EE8CA2A87F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77C6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bg1"/>
              </a:solidFill>
            </a:endParaRPr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F9310E22-AD4F-44CF-AF5D-F569DC29AFE1}"/>
              </a:ext>
            </a:extLst>
          </p:cNvPr>
          <p:cNvSpPr/>
          <p:nvPr/>
        </p:nvSpPr>
        <p:spPr>
          <a:xfrm flipV="1">
            <a:off x="3540453" y="6599778"/>
            <a:ext cx="1885668" cy="6000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bg1"/>
              </a:solidFill>
            </a:endParaRPr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C8E6EFFE-AD51-4F24-9DC6-59C684794DC0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bg1"/>
              </a:solidFill>
            </a:endParaRP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AB8DEFA4-430B-4FEB-B9E7-2404BF23FBA4}"/>
              </a:ext>
            </a:extLst>
          </p:cNvPr>
          <p:cNvSpPr txBox="1">
            <a:spLocks/>
          </p:cNvSpPr>
          <p:nvPr/>
        </p:nvSpPr>
        <p:spPr>
          <a:xfrm>
            <a:off x="6019761" y="6487823"/>
            <a:ext cx="5649075" cy="3439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11FFA0-BF65-4E64-B0F7-2CC37A6D414D}" type="slidenum">
              <a:rPr lang="en-IN" smtClean="0">
                <a:solidFill>
                  <a:schemeClr val="bg1"/>
                </a:solidFill>
              </a:rPr>
              <a:pPr/>
              <a:t>‹#›</a:t>
            </a:fld>
            <a:r>
              <a:rPr lang="en-IN" dirty="0">
                <a:solidFill>
                  <a:schemeClr val="bg1"/>
                </a:solidFill>
              </a:rPr>
              <a:t>                                                               Canopus Business Management Group  - India</a:t>
            </a:r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13942178-44D8-423C-AB5F-3AB7043F8EF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bg1"/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cxnSp>
        <p:nvCxnSpPr>
          <p:cNvPr id="14" name="Google Shape;69;p3">
            <a:extLst>
              <a:ext uri="{FF2B5EF4-FFF2-40B4-BE49-F238E27FC236}">
                <a16:creationId xmlns:a16="http://schemas.microsoft.com/office/drawing/2014/main" id="{D47B9672-F09A-424D-AC42-0E8ABE2BCEE8}"/>
              </a:ext>
            </a:extLst>
          </p:cNvPr>
          <p:cNvCxnSpPr/>
          <p:nvPr/>
        </p:nvCxnSpPr>
        <p:spPr>
          <a:xfrm>
            <a:off x="256772" y="29759"/>
            <a:ext cx="0" cy="2064261"/>
          </a:xfrm>
          <a:prstGeom prst="straightConnector1">
            <a:avLst/>
          </a:prstGeom>
          <a:noFill/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5" name="Google Shape;70;p3">
            <a:extLst>
              <a:ext uri="{FF2B5EF4-FFF2-40B4-BE49-F238E27FC236}">
                <a16:creationId xmlns:a16="http://schemas.microsoft.com/office/drawing/2014/main" id="{CA033567-4B28-462D-84B1-61355270227B}"/>
              </a:ext>
            </a:extLst>
          </p:cNvPr>
          <p:cNvGrpSpPr/>
          <p:nvPr/>
        </p:nvGrpSpPr>
        <p:grpSpPr>
          <a:xfrm rot="10800000">
            <a:off x="17077" y="158085"/>
            <a:ext cx="479432" cy="480580"/>
            <a:chOff x="8064275" y="887850"/>
            <a:chExt cx="581800" cy="582350"/>
          </a:xfrm>
        </p:grpSpPr>
        <p:sp>
          <p:nvSpPr>
            <p:cNvPr id="16" name="Google Shape;71;p3">
              <a:extLst>
                <a:ext uri="{FF2B5EF4-FFF2-40B4-BE49-F238E27FC236}">
                  <a16:creationId xmlns:a16="http://schemas.microsoft.com/office/drawing/2014/main" id="{CB9AC517-BBD6-45BE-98AE-3265B1E30CDB}"/>
                </a:ext>
              </a:extLst>
            </p:cNvPr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17" name="Google Shape;72;p3">
              <a:extLst>
                <a:ext uri="{FF2B5EF4-FFF2-40B4-BE49-F238E27FC236}">
                  <a16:creationId xmlns:a16="http://schemas.microsoft.com/office/drawing/2014/main" id="{C8ED8A4F-36A0-4FD3-8D8F-0C7ABD5B3249}"/>
                </a:ext>
              </a:extLst>
            </p:cNvPr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18" name="Google Shape;73;p3">
              <a:extLst>
                <a:ext uri="{FF2B5EF4-FFF2-40B4-BE49-F238E27FC236}">
                  <a16:creationId xmlns:a16="http://schemas.microsoft.com/office/drawing/2014/main" id="{4594AA14-6E93-4358-8677-94372690378C}"/>
                </a:ext>
              </a:extLst>
            </p:cNvPr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19" name="Google Shape;74;p3">
              <a:extLst>
                <a:ext uri="{FF2B5EF4-FFF2-40B4-BE49-F238E27FC236}">
                  <a16:creationId xmlns:a16="http://schemas.microsoft.com/office/drawing/2014/main" id="{7BEA89F9-D3FA-44B2-9FF4-6D7A2FF166C5}"/>
                </a:ext>
              </a:extLst>
            </p:cNvPr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0" name="Google Shape;75;p3">
              <a:extLst>
                <a:ext uri="{FF2B5EF4-FFF2-40B4-BE49-F238E27FC236}">
                  <a16:creationId xmlns:a16="http://schemas.microsoft.com/office/drawing/2014/main" id="{2A36B7E8-C441-4177-ADAF-4758AD730A1C}"/>
                </a:ext>
              </a:extLst>
            </p:cNvPr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rgbClr val="CAE9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1" name="Google Shape;76;p3">
              <a:extLst>
                <a:ext uri="{FF2B5EF4-FFF2-40B4-BE49-F238E27FC236}">
                  <a16:creationId xmlns:a16="http://schemas.microsoft.com/office/drawing/2014/main" id="{B1FD4745-D31D-486A-87F6-639CFCF20757}"/>
                </a:ext>
              </a:extLst>
            </p:cNvPr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22" name="Google Shape;77;p3">
            <a:extLst>
              <a:ext uri="{FF2B5EF4-FFF2-40B4-BE49-F238E27FC236}">
                <a16:creationId xmlns:a16="http://schemas.microsoft.com/office/drawing/2014/main" id="{7F921715-2B79-44CB-B1E8-CC1FFFB70CFD}"/>
              </a:ext>
            </a:extLst>
          </p:cNvPr>
          <p:cNvGrpSpPr/>
          <p:nvPr/>
        </p:nvGrpSpPr>
        <p:grpSpPr>
          <a:xfrm rot="10800000">
            <a:off x="136472" y="672970"/>
            <a:ext cx="240643" cy="241445"/>
            <a:chOff x="7353050" y="316275"/>
            <a:chExt cx="292025" cy="292575"/>
          </a:xfrm>
        </p:grpSpPr>
        <p:sp>
          <p:nvSpPr>
            <p:cNvPr id="23" name="Google Shape;78;p3">
              <a:extLst>
                <a:ext uri="{FF2B5EF4-FFF2-40B4-BE49-F238E27FC236}">
                  <a16:creationId xmlns:a16="http://schemas.microsoft.com/office/drawing/2014/main" id="{1B5BC769-90F6-4204-9C3F-6862DC30BE85}"/>
                </a:ext>
              </a:extLst>
            </p:cNvPr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4" name="Google Shape;79;p3">
              <a:extLst>
                <a:ext uri="{FF2B5EF4-FFF2-40B4-BE49-F238E27FC236}">
                  <a16:creationId xmlns:a16="http://schemas.microsoft.com/office/drawing/2014/main" id="{8BE3BC28-62C4-45DD-A24C-BFF19233DEE8}"/>
                </a:ext>
              </a:extLst>
            </p:cNvPr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5" name="Google Shape;80;p3">
              <a:extLst>
                <a:ext uri="{FF2B5EF4-FFF2-40B4-BE49-F238E27FC236}">
                  <a16:creationId xmlns:a16="http://schemas.microsoft.com/office/drawing/2014/main" id="{4F0B8642-822C-4D3B-A00A-6F05E6DF02A6}"/>
                </a:ext>
              </a:extLst>
            </p:cNvPr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rgbClr val="BAE1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6" name="Google Shape;81;p3">
              <a:extLst>
                <a:ext uri="{FF2B5EF4-FFF2-40B4-BE49-F238E27FC236}">
                  <a16:creationId xmlns:a16="http://schemas.microsoft.com/office/drawing/2014/main" id="{5CEC96E4-FF17-4A62-9286-2D42D4BA9C3C}"/>
                </a:ext>
              </a:extLst>
            </p:cNvPr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27" name="Google Shape;82;p3">
            <a:extLst>
              <a:ext uri="{FF2B5EF4-FFF2-40B4-BE49-F238E27FC236}">
                <a16:creationId xmlns:a16="http://schemas.microsoft.com/office/drawing/2014/main" id="{E25D135C-8025-43EC-A849-548E35A0910B}"/>
              </a:ext>
            </a:extLst>
          </p:cNvPr>
          <p:cNvGrpSpPr/>
          <p:nvPr/>
        </p:nvGrpSpPr>
        <p:grpSpPr>
          <a:xfrm rot="10800000">
            <a:off x="184679" y="965380"/>
            <a:ext cx="144209" cy="144417"/>
            <a:chOff x="8792300" y="321275"/>
            <a:chExt cx="175000" cy="175000"/>
          </a:xfrm>
        </p:grpSpPr>
        <p:sp>
          <p:nvSpPr>
            <p:cNvPr id="28" name="Google Shape;83;p3">
              <a:extLst>
                <a:ext uri="{FF2B5EF4-FFF2-40B4-BE49-F238E27FC236}">
                  <a16:creationId xmlns:a16="http://schemas.microsoft.com/office/drawing/2014/main" id="{61993E72-EC4A-41A5-AEF1-813DBB71119A}"/>
                </a:ext>
              </a:extLst>
            </p:cNvPr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9" name="Google Shape;84;p3">
              <a:extLst>
                <a:ext uri="{FF2B5EF4-FFF2-40B4-BE49-F238E27FC236}">
                  <a16:creationId xmlns:a16="http://schemas.microsoft.com/office/drawing/2014/main" id="{48A6BB23-AB1D-4E87-982E-8982A8ECF0BF}"/>
                </a:ext>
              </a:extLst>
            </p:cNvPr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0" name="Google Shape;85;p3">
              <a:extLst>
                <a:ext uri="{FF2B5EF4-FFF2-40B4-BE49-F238E27FC236}">
                  <a16:creationId xmlns:a16="http://schemas.microsoft.com/office/drawing/2014/main" id="{1AE5684B-6D02-4B59-BE24-794A3C92FB91}"/>
                </a:ext>
              </a:extLst>
            </p:cNvPr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1" name="Google Shape;86;p3">
              <a:extLst>
                <a:ext uri="{FF2B5EF4-FFF2-40B4-BE49-F238E27FC236}">
                  <a16:creationId xmlns:a16="http://schemas.microsoft.com/office/drawing/2014/main" id="{590EA377-8AB8-45C5-B2B0-229A0861B4E8}"/>
                </a:ext>
              </a:extLst>
            </p:cNvPr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2" name="Google Shape;87;p3">
            <a:extLst>
              <a:ext uri="{FF2B5EF4-FFF2-40B4-BE49-F238E27FC236}">
                <a16:creationId xmlns:a16="http://schemas.microsoft.com/office/drawing/2014/main" id="{972CBB39-7EF7-475C-BA6E-EDC5705ACD3A}"/>
              </a:ext>
            </a:extLst>
          </p:cNvPr>
          <p:cNvGrpSpPr/>
          <p:nvPr/>
        </p:nvGrpSpPr>
        <p:grpSpPr>
          <a:xfrm>
            <a:off x="17077" y="1150503"/>
            <a:ext cx="144219" cy="22282"/>
            <a:chOff x="5662375" y="212375"/>
            <a:chExt cx="175013" cy="27000"/>
          </a:xfrm>
        </p:grpSpPr>
        <p:sp>
          <p:nvSpPr>
            <p:cNvPr id="33" name="Google Shape;88;p3">
              <a:extLst>
                <a:ext uri="{FF2B5EF4-FFF2-40B4-BE49-F238E27FC236}">
                  <a16:creationId xmlns:a16="http://schemas.microsoft.com/office/drawing/2014/main" id="{F19F942A-BFD0-4D0C-8E4D-F605F1042EDE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4" name="Google Shape;89;p3">
              <a:extLst>
                <a:ext uri="{FF2B5EF4-FFF2-40B4-BE49-F238E27FC236}">
                  <a16:creationId xmlns:a16="http://schemas.microsoft.com/office/drawing/2014/main" id="{6C9BA84F-5163-4711-BD8A-93E266242CD8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5" name="Google Shape;90;p3">
              <a:extLst>
                <a:ext uri="{FF2B5EF4-FFF2-40B4-BE49-F238E27FC236}">
                  <a16:creationId xmlns:a16="http://schemas.microsoft.com/office/drawing/2014/main" id="{F2B22ED3-912C-4000-8CB3-5979800B7A88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6" name="Google Shape;91;p3">
            <a:extLst>
              <a:ext uri="{FF2B5EF4-FFF2-40B4-BE49-F238E27FC236}">
                <a16:creationId xmlns:a16="http://schemas.microsoft.com/office/drawing/2014/main" id="{1AFB323A-D96B-498F-AB90-F93BCFA169DB}"/>
              </a:ext>
            </a:extLst>
          </p:cNvPr>
          <p:cNvGrpSpPr/>
          <p:nvPr/>
        </p:nvGrpSpPr>
        <p:grpSpPr>
          <a:xfrm>
            <a:off x="309821" y="61341"/>
            <a:ext cx="144219" cy="22282"/>
            <a:chOff x="5662375" y="212375"/>
            <a:chExt cx="175013" cy="27000"/>
          </a:xfrm>
        </p:grpSpPr>
        <p:sp>
          <p:nvSpPr>
            <p:cNvPr id="37" name="Google Shape;92;p3">
              <a:extLst>
                <a:ext uri="{FF2B5EF4-FFF2-40B4-BE49-F238E27FC236}">
                  <a16:creationId xmlns:a16="http://schemas.microsoft.com/office/drawing/2014/main" id="{FC5623B4-E41C-4625-9065-884E7ABE48B4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8" name="Google Shape;93;p3">
              <a:extLst>
                <a:ext uri="{FF2B5EF4-FFF2-40B4-BE49-F238E27FC236}">
                  <a16:creationId xmlns:a16="http://schemas.microsoft.com/office/drawing/2014/main" id="{323674A0-9CCD-463D-A44C-5C2C407F017B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9" name="Google Shape;94;p3">
              <a:extLst>
                <a:ext uri="{FF2B5EF4-FFF2-40B4-BE49-F238E27FC236}">
                  <a16:creationId xmlns:a16="http://schemas.microsoft.com/office/drawing/2014/main" id="{7C879C1E-75C0-46B7-9042-A285A79FFFD4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62B48D5A-2211-45EC-B321-AF8DB6359D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0337" y="48786"/>
            <a:ext cx="993245" cy="55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050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2CF62B6C-9C7B-4D02-8DA9-25789A86E367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81FA1EEB-EA30-4E40-9076-1ACA5A87DC96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53821225-BFFB-4AB8-A92D-901F8F427B9E}"/>
              </a:ext>
            </a:extLst>
          </p:cNvPr>
          <p:cNvSpPr/>
          <p:nvPr/>
        </p:nvSpPr>
        <p:spPr>
          <a:xfrm flipV="1">
            <a:off x="3540453" y="6599778"/>
            <a:ext cx="1885668" cy="6000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4E2D771D-77BD-46B6-BF45-0A6360B63595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C5D3764-9325-447B-ABF1-FE6A453F0D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61811" y="6497695"/>
            <a:ext cx="5850983" cy="3439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4D5AD00-85B5-4D88-8586-A1BCF4F0D1F7}" type="slidenum">
              <a:rPr lang="en-IN" smtClean="0"/>
              <a:t>‹#›</a:t>
            </a:fld>
            <a:endParaRPr lang="en-IN"/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93432B03-8A4E-4F95-94BE-E61976056A1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grpSp>
        <p:nvGrpSpPr>
          <p:cNvPr id="2" name="Google Shape;70;p3">
            <a:extLst>
              <a:ext uri="{FF2B5EF4-FFF2-40B4-BE49-F238E27FC236}">
                <a16:creationId xmlns:a16="http://schemas.microsoft.com/office/drawing/2014/main" id="{083086BA-580D-F290-08F8-92BA3C18BDCA}"/>
              </a:ext>
            </a:extLst>
          </p:cNvPr>
          <p:cNvGrpSpPr/>
          <p:nvPr/>
        </p:nvGrpSpPr>
        <p:grpSpPr>
          <a:xfrm rot="10800000">
            <a:off x="80350" y="125084"/>
            <a:ext cx="479432" cy="480580"/>
            <a:chOff x="8064275" y="887850"/>
            <a:chExt cx="581800" cy="582350"/>
          </a:xfrm>
        </p:grpSpPr>
        <p:sp>
          <p:nvSpPr>
            <p:cNvPr id="3" name="Google Shape;71;p3">
              <a:extLst>
                <a:ext uri="{FF2B5EF4-FFF2-40B4-BE49-F238E27FC236}">
                  <a16:creationId xmlns:a16="http://schemas.microsoft.com/office/drawing/2014/main" id="{9FAB0715-FB4D-3198-B1F8-8F2C90506CE4}"/>
                </a:ext>
              </a:extLst>
            </p:cNvPr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" name="Google Shape;72;p3">
              <a:extLst>
                <a:ext uri="{FF2B5EF4-FFF2-40B4-BE49-F238E27FC236}">
                  <a16:creationId xmlns:a16="http://schemas.microsoft.com/office/drawing/2014/main" id="{09E78150-5CDF-ABDC-3EDF-589894DE9385}"/>
                </a:ext>
              </a:extLst>
            </p:cNvPr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5" name="Google Shape;73;p3">
              <a:extLst>
                <a:ext uri="{FF2B5EF4-FFF2-40B4-BE49-F238E27FC236}">
                  <a16:creationId xmlns:a16="http://schemas.microsoft.com/office/drawing/2014/main" id="{C85AF966-1575-ECB4-56B1-59DE42BA894C}"/>
                </a:ext>
              </a:extLst>
            </p:cNvPr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6" name="Google Shape;74;p3">
              <a:extLst>
                <a:ext uri="{FF2B5EF4-FFF2-40B4-BE49-F238E27FC236}">
                  <a16:creationId xmlns:a16="http://schemas.microsoft.com/office/drawing/2014/main" id="{2FB369FB-5338-2611-86B4-E77E4E55E4D5}"/>
                </a:ext>
              </a:extLst>
            </p:cNvPr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7" name="Google Shape;75;p3">
              <a:extLst>
                <a:ext uri="{FF2B5EF4-FFF2-40B4-BE49-F238E27FC236}">
                  <a16:creationId xmlns:a16="http://schemas.microsoft.com/office/drawing/2014/main" id="{FAB7398E-C5EB-8DA9-91BA-F43ECDA57612}"/>
                </a:ext>
              </a:extLst>
            </p:cNvPr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rgbClr val="CAE9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8" name="Google Shape;76;p3">
              <a:extLst>
                <a:ext uri="{FF2B5EF4-FFF2-40B4-BE49-F238E27FC236}">
                  <a16:creationId xmlns:a16="http://schemas.microsoft.com/office/drawing/2014/main" id="{C558ACF9-5CD3-DCAE-D2C5-F637DD6D9CB7}"/>
                </a:ext>
              </a:extLst>
            </p:cNvPr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4712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2CF62B6C-9C7B-4D02-8DA9-25789A86E367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81FA1EEB-EA30-4E40-9076-1ACA5A87DC96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53821225-BFFB-4AB8-A92D-901F8F427B9E}"/>
              </a:ext>
            </a:extLst>
          </p:cNvPr>
          <p:cNvSpPr/>
          <p:nvPr/>
        </p:nvSpPr>
        <p:spPr>
          <a:xfrm flipV="1">
            <a:off x="3540453" y="6599778"/>
            <a:ext cx="1885668" cy="6000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4E2D771D-77BD-46B6-BF45-0A6360B63595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C5D3764-9325-447B-ABF1-FE6A453F0D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61811" y="6497695"/>
            <a:ext cx="5850983" cy="3439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93432B03-8A4E-4F95-94BE-E61976056A1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Exclusively for your use, not for distribution without permission</a:t>
            </a:r>
          </a:p>
        </p:txBody>
      </p:sp>
      <p:grpSp>
        <p:nvGrpSpPr>
          <p:cNvPr id="2" name="Google Shape;70;p3">
            <a:extLst>
              <a:ext uri="{FF2B5EF4-FFF2-40B4-BE49-F238E27FC236}">
                <a16:creationId xmlns:a16="http://schemas.microsoft.com/office/drawing/2014/main" id="{EF0B42DE-8467-EA7D-5B7E-5F4AB67DEDF5}"/>
              </a:ext>
            </a:extLst>
          </p:cNvPr>
          <p:cNvGrpSpPr/>
          <p:nvPr/>
        </p:nvGrpSpPr>
        <p:grpSpPr>
          <a:xfrm rot="10800000">
            <a:off x="80350" y="125084"/>
            <a:ext cx="479432" cy="480580"/>
            <a:chOff x="8064275" y="887850"/>
            <a:chExt cx="581800" cy="582350"/>
          </a:xfrm>
        </p:grpSpPr>
        <p:sp>
          <p:nvSpPr>
            <p:cNvPr id="3" name="Google Shape;71;p3">
              <a:extLst>
                <a:ext uri="{FF2B5EF4-FFF2-40B4-BE49-F238E27FC236}">
                  <a16:creationId xmlns:a16="http://schemas.microsoft.com/office/drawing/2014/main" id="{49C1C46E-6BE8-DE62-2AAE-DED83DBC3D93}"/>
                </a:ext>
              </a:extLst>
            </p:cNvPr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" name="Google Shape;72;p3">
              <a:extLst>
                <a:ext uri="{FF2B5EF4-FFF2-40B4-BE49-F238E27FC236}">
                  <a16:creationId xmlns:a16="http://schemas.microsoft.com/office/drawing/2014/main" id="{30236C30-30C5-4D70-14B9-B4B1688439C1}"/>
                </a:ext>
              </a:extLst>
            </p:cNvPr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5" name="Google Shape;73;p3">
              <a:extLst>
                <a:ext uri="{FF2B5EF4-FFF2-40B4-BE49-F238E27FC236}">
                  <a16:creationId xmlns:a16="http://schemas.microsoft.com/office/drawing/2014/main" id="{45DA2896-5092-7433-A9AB-7AF9E1B06618}"/>
                </a:ext>
              </a:extLst>
            </p:cNvPr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6" name="Google Shape;74;p3">
              <a:extLst>
                <a:ext uri="{FF2B5EF4-FFF2-40B4-BE49-F238E27FC236}">
                  <a16:creationId xmlns:a16="http://schemas.microsoft.com/office/drawing/2014/main" id="{8B0D62EF-BE68-1365-6E5C-7A519470C9BC}"/>
                </a:ext>
              </a:extLst>
            </p:cNvPr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7" name="Google Shape;75;p3">
              <a:extLst>
                <a:ext uri="{FF2B5EF4-FFF2-40B4-BE49-F238E27FC236}">
                  <a16:creationId xmlns:a16="http://schemas.microsoft.com/office/drawing/2014/main" id="{0CD579A2-C0F5-AC71-B35B-4C97BFD1BEA0}"/>
                </a:ext>
              </a:extLst>
            </p:cNvPr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rgbClr val="CAE9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8" name="Google Shape;76;p3">
              <a:extLst>
                <a:ext uri="{FF2B5EF4-FFF2-40B4-BE49-F238E27FC236}">
                  <a16:creationId xmlns:a16="http://schemas.microsoft.com/office/drawing/2014/main" id="{99212FDE-2549-8A66-EAA8-E1AF69AFEEDB}"/>
                </a:ext>
              </a:extLst>
            </p:cNvPr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0149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2CF62B6C-9C7B-4D02-8DA9-25789A86E367}"/>
              </a:ext>
            </a:extLst>
          </p:cNvPr>
          <p:cNvSpPr/>
          <p:nvPr/>
        </p:nvSpPr>
        <p:spPr>
          <a:xfrm>
            <a:off x="73925" y="6607152"/>
            <a:ext cx="4217158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81FA1EEB-EA30-4E40-9076-1ACA5A87DC96}"/>
              </a:ext>
            </a:extLst>
          </p:cNvPr>
          <p:cNvSpPr/>
          <p:nvPr/>
        </p:nvSpPr>
        <p:spPr>
          <a:xfrm>
            <a:off x="11353799" y="6607152"/>
            <a:ext cx="764275" cy="52957"/>
          </a:xfrm>
          <a:prstGeom prst="flowChartProcess">
            <a:avLst/>
          </a:pr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53821225-BFFB-4AB8-A92D-901F8F427B9E}"/>
              </a:ext>
            </a:extLst>
          </p:cNvPr>
          <p:cNvSpPr/>
          <p:nvPr/>
        </p:nvSpPr>
        <p:spPr>
          <a:xfrm flipV="1">
            <a:off x="3540453" y="6599778"/>
            <a:ext cx="1885668" cy="6000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4E2D771D-77BD-46B6-BF45-0A6360B63595}"/>
              </a:ext>
            </a:extLst>
          </p:cNvPr>
          <p:cNvSpPr/>
          <p:nvPr/>
        </p:nvSpPr>
        <p:spPr>
          <a:xfrm>
            <a:off x="11068334" y="6607151"/>
            <a:ext cx="279485" cy="52957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C5D3764-9325-447B-ABF1-FE6A453F0D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61811" y="6497695"/>
            <a:ext cx="5850983" cy="3439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917707D1-C1A4-4942-B91F-5D718E5D5293}" type="slidenum">
              <a:rPr lang="en-IN" smtClean="0"/>
              <a:t>‹#›</a:t>
            </a:fld>
            <a:endParaRPr lang="en-IN"/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93432B03-8A4E-4F95-94BE-E61976056A1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57866" y="3482722"/>
            <a:ext cx="6019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Segoe Print" panose="02000600000000000000" pitchFamily="2" charset="0"/>
              </a:defRPr>
            </a:lvl1pPr>
            <a:lvl2pPr marL="742950" indent="-285750">
              <a:spcBef>
                <a:spcPts val="12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Print" panose="02000600000000000000" pitchFamily="2" charset="0"/>
              </a:defRPr>
            </a:lvl2pPr>
            <a:lvl3pPr marL="1143000" indent="-228600"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Print" panose="02000600000000000000" pitchFamily="2" charset="0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Print" panose="02000600000000000000" pitchFamily="2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All rights reserved. Copyright 2022@</a:t>
            </a:r>
            <a:r>
              <a:rPr lang="en-US" altLang="en-US" sz="8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hlinkClick r:id="rId13"/>
              </a:rPr>
              <a:t> www.collaborat.com</a:t>
            </a:r>
            <a:r>
              <a:rPr lang="en-US" altLang="en-US" sz="8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. </a:t>
            </a:r>
          </a:p>
        </p:txBody>
      </p:sp>
      <p:cxnSp>
        <p:nvCxnSpPr>
          <p:cNvPr id="15" name="Google Shape;69;p3">
            <a:extLst>
              <a:ext uri="{FF2B5EF4-FFF2-40B4-BE49-F238E27FC236}">
                <a16:creationId xmlns:a16="http://schemas.microsoft.com/office/drawing/2014/main" id="{ECFC9473-1DBB-47A6-BC4F-CE5CEC9408FE}"/>
              </a:ext>
            </a:extLst>
          </p:cNvPr>
          <p:cNvCxnSpPr/>
          <p:nvPr/>
        </p:nvCxnSpPr>
        <p:spPr>
          <a:xfrm>
            <a:off x="256772" y="29759"/>
            <a:ext cx="0" cy="2064261"/>
          </a:xfrm>
          <a:prstGeom prst="straightConnector1">
            <a:avLst/>
          </a:prstGeom>
          <a:noFill/>
          <a:ln w="9525" cap="flat" cmpd="sng">
            <a:solidFill>
              <a:srgbClr val="3D3D3D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8" name="Google Shape;70;p3">
            <a:extLst>
              <a:ext uri="{FF2B5EF4-FFF2-40B4-BE49-F238E27FC236}">
                <a16:creationId xmlns:a16="http://schemas.microsoft.com/office/drawing/2014/main" id="{31CD12B7-4647-4DB8-BF26-9CC6B170859E}"/>
              </a:ext>
            </a:extLst>
          </p:cNvPr>
          <p:cNvGrpSpPr/>
          <p:nvPr/>
        </p:nvGrpSpPr>
        <p:grpSpPr>
          <a:xfrm rot="10800000">
            <a:off x="17077" y="158085"/>
            <a:ext cx="479432" cy="480580"/>
            <a:chOff x="8064275" y="887850"/>
            <a:chExt cx="581800" cy="582350"/>
          </a:xfrm>
        </p:grpSpPr>
        <p:sp>
          <p:nvSpPr>
            <p:cNvPr id="19" name="Google Shape;71;p3">
              <a:extLst>
                <a:ext uri="{FF2B5EF4-FFF2-40B4-BE49-F238E27FC236}">
                  <a16:creationId xmlns:a16="http://schemas.microsoft.com/office/drawing/2014/main" id="{CAE779A0-30F2-4488-9DFA-916609E25C34}"/>
                </a:ext>
              </a:extLst>
            </p:cNvPr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0" name="Google Shape;72;p3">
              <a:extLst>
                <a:ext uri="{FF2B5EF4-FFF2-40B4-BE49-F238E27FC236}">
                  <a16:creationId xmlns:a16="http://schemas.microsoft.com/office/drawing/2014/main" id="{17422238-A372-49B2-9331-1A497EAD16B9}"/>
                </a:ext>
              </a:extLst>
            </p:cNvPr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1" name="Google Shape;73;p3">
              <a:extLst>
                <a:ext uri="{FF2B5EF4-FFF2-40B4-BE49-F238E27FC236}">
                  <a16:creationId xmlns:a16="http://schemas.microsoft.com/office/drawing/2014/main" id="{D60A7950-64E8-4DF7-9179-0A7350286BF6}"/>
                </a:ext>
              </a:extLst>
            </p:cNvPr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2" name="Google Shape;74;p3">
              <a:extLst>
                <a:ext uri="{FF2B5EF4-FFF2-40B4-BE49-F238E27FC236}">
                  <a16:creationId xmlns:a16="http://schemas.microsoft.com/office/drawing/2014/main" id="{7FCD7D56-8246-419C-848C-5CCBA3AB12A6}"/>
                </a:ext>
              </a:extLst>
            </p:cNvPr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3" name="Google Shape;75;p3">
              <a:extLst>
                <a:ext uri="{FF2B5EF4-FFF2-40B4-BE49-F238E27FC236}">
                  <a16:creationId xmlns:a16="http://schemas.microsoft.com/office/drawing/2014/main" id="{AD4C5AFF-04F4-459C-B71D-CBEAFCB8CEF2}"/>
                </a:ext>
              </a:extLst>
            </p:cNvPr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rgbClr val="CAE9F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4" name="Google Shape;76;p3">
              <a:extLst>
                <a:ext uri="{FF2B5EF4-FFF2-40B4-BE49-F238E27FC236}">
                  <a16:creationId xmlns:a16="http://schemas.microsoft.com/office/drawing/2014/main" id="{FA08AF05-C5F0-465C-B0AE-0709BCB681FA}"/>
                </a:ext>
              </a:extLst>
            </p:cNvPr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25" name="Google Shape;77;p3">
            <a:extLst>
              <a:ext uri="{FF2B5EF4-FFF2-40B4-BE49-F238E27FC236}">
                <a16:creationId xmlns:a16="http://schemas.microsoft.com/office/drawing/2014/main" id="{212C78C6-88EB-40F7-A31C-39FBEDF921B1}"/>
              </a:ext>
            </a:extLst>
          </p:cNvPr>
          <p:cNvGrpSpPr/>
          <p:nvPr/>
        </p:nvGrpSpPr>
        <p:grpSpPr>
          <a:xfrm rot="10800000">
            <a:off x="136472" y="672970"/>
            <a:ext cx="240643" cy="241445"/>
            <a:chOff x="7353050" y="316275"/>
            <a:chExt cx="292025" cy="292575"/>
          </a:xfrm>
        </p:grpSpPr>
        <p:sp>
          <p:nvSpPr>
            <p:cNvPr id="26" name="Google Shape;78;p3">
              <a:extLst>
                <a:ext uri="{FF2B5EF4-FFF2-40B4-BE49-F238E27FC236}">
                  <a16:creationId xmlns:a16="http://schemas.microsoft.com/office/drawing/2014/main" id="{FD305256-A135-4FDE-A7EA-4A0CD3D7CDC2}"/>
                </a:ext>
              </a:extLst>
            </p:cNvPr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7" name="Google Shape;79;p3">
              <a:extLst>
                <a:ext uri="{FF2B5EF4-FFF2-40B4-BE49-F238E27FC236}">
                  <a16:creationId xmlns:a16="http://schemas.microsoft.com/office/drawing/2014/main" id="{9E590F2C-C553-4C0F-A4CB-7C93CC1C53A3}"/>
                </a:ext>
              </a:extLst>
            </p:cNvPr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8" name="Google Shape;80;p3">
              <a:extLst>
                <a:ext uri="{FF2B5EF4-FFF2-40B4-BE49-F238E27FC236}">
                  <a16:creationId xmlns:a16="http://schemas.microsoft.com/office/drawing/2014/main" id="{86DB8C0C-E89D-4D02-B62F-6F9EC8246EEC}"/>
                </a:ext>
              </a:extLst>
            </p:cNvPr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rgbClr val="BAE19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29" name="Google Shape;81;p3">
              <a:extLst>
                <a:ext uri="{FF2B5EF4-FFF2-40B4-BE49-F238E27FC236}">
                  <a16:creationId xmlns:a16="http://schemas.microsoft.com/office/drawing/2014/main" id="{338C384C-F888-464B-801E-DA72A3A8CFF4}"/>
                </a:ext>
              </a:extLst>
            </p:cNvPr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0" name="Google Shape;82;p3">
            <a:extLst>
              <a:ext uri="{FF2B5EF4-FFF2-40B4-BE49-F238E27FC236}">
                <a16:creationId xmlns:a16="http://schemas.microsoft.com/office/drawing/2014/main" id="{87880BF2-6710-47F8-9395-C7A1D6027416}"/>
              </a:ext>
            </a:extLst>
          </p:cNvPr>
          <p:cNvGrpSpPr/>
          <p:nvPr/>
        </p:nvGrpSpPr>
        <p:grpSpPr>
          <a:xfrm rot="10800000">
            <a:off x="184679" y="965380"/>
            <a:ext cx="144209" cy="144417"/>
            <a:chOff x="8792300" y="321275"/>
            <a:chExt cx="175000" cy="175000"/>
          </a:xfrm>
        </p:grpSpPr>
        <p:sp>
          <p:nvSpPr>
            <p:cNvPr id="31" name="Google Shape;83;p3">
              <a:extLst>
                <a:ext uri="{FF2B5EF4-FFF2-40B4-BE49-F238E27FC236}">
                  <a16:creationId xmlns:a16="http://schemas.microsoft.com/office/drawing/2014/main" id="{CA25A65B-D651-4E9F-9B17-CF6B825AA1CF}"/>
                </a:ext>
              </a:extLst>
            </p:cNvPr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2" name="Google Shape;84;p3">
              <a:extLst>
                <a:ext uri="{FF2B5EF4-FFF2-40B4-BE49-F238E27FC236}">
                  <a16:creationId xmlns:a16="http://schemas.microsoft.com/office/drawing/2014/main" id="{0F500197-135F-4CF4-9924-A1A25473D304}"/>
                </a:ext>
              </a:extLst>
            </p:cNvPr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3" name="Google Shape;85;p3">
              <a:extLst>
                <a:ext uri="{FF2B5EF4-FFF2-40B4-BE49-F238E27FC236}">
                  <a16:creationId xmlns:a16="http://schemas.microsoft.com/office/drawing/2014/main" id="{62BCC193-B714-4ADD-9284-5D1C3603A072}"/>
                </a:ext>
              </a:extLst>
            </p:cNvPr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rgbClr val="77C6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4" name="Google Shape;86;p3">
              <a:extLst>
                <a:ext uri="{FF2B5EF4-FFF2-40B4-BE49-F238E27FC236}">
                  <a16:creationId xmlns:a16="http://schemas.microsoft.com/office/drawing/2014/main" id="{3FA36DEC-57ED-4479-8777-D02EC5C149F5}"/>
                </a:ext>
              </a:extLst>
            </p:cNvPr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5" name="Google Shape;87;p3">
            <a:extLst>
              <a:ext uri="{FF2B5EF4-FFF2-40B4-BE49-F238E27FC236}">
                <a16:creationId xmlns:a16="http://schemas.microsoft.com/office/drawing/2014/main" id="{810E8FC6-274F-44FA-9758-6673287DA741}"/>
              </a:ext>
            </a:extLst>
          </p:cNvPr>
          <p:cNvGrpSpPr/>
          <p:nvPr/>
        </p:nvGrpSpPr>
        <p:grpSpPr>
          <a:xfrm>
            <a:off x="17077" y="1150503"/>
            <a:ext cx="144219" cy="22282"/>
            <a:chOff x="5662375" y="212375"/>
            <a:chExt cx="175013" cy="27000"/>
          </a:xfrm>
        </p:grpSpPr>
        <p:sp>
          <p:nvSpPr>
            <p:cNvPr id="36" name="Google Shape;88;p3">
              <a:extLst>
                <a:ext uri="{FF2B5EF4-FFF2-40B4-BE49-F238E27FC236}">
                  <a16:creationId xmlns:a16="http://schemas.microsoft.com/office/drawing/2014/main" id="{D9517B4A-A9EB-4EDF-AEBE-B3B8541B631A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7" name="Google Shape;89;p3">
              <a:extLst>
                <a:ext uri="{FF2B5EF4-FFF2-40B4-BE49-F238E27FC236}">
                  <a16:creationId xmlns:a16="http://schemas.microsoft.com/office/drawing/2014/main" id="{ACA82198-52D8-4AE9-81BF-7E2E6FCB0684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38" name="Google Shape;90;p3">
              <a:extLst>
                <a:ext uri="{FF2B5EF4-FFF2-40B4-BE49-F238E27FC236}">
                  <a16:creationId xmlns:a16="http://schemas.microsoft.com/office/drawing/2014/main" id="{72709165-C471-4455-AAF9-2C1C8C9875DD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  <p:grpSp>
        <p:nvGrpSpPr>
          <p:cNvPr id="39" name="Google Shape;91;p3">
            <a:extLst>
              <a:ext uri="{FF2B5EF4-FFF2-40B4-BE49-F238E27FC236}">
                <a16:creationId xmlns:a16="http://schemas.microsoft.com/office/drawing/2014/main" id="{5FD56FAE-6A7A-4B4D-A535-C66914D33212}"/>
              </a:ext>
            </a:extLst>
          </p:cNvPr>
          <p:cNvGrpSpPr/>
          <p:nvPr/>
        </p:nvGrpSpPr>
        <p:grpSpPr>
          <a:xfrm>
            <a:off x="309821" y="61341"/>
            <a:ext cx="144219" cy="22282"/>
            <a:chOff x="5662375" y="212375"/>
            <a:chExt cx="175013" cy="27000"/>
          </a:xfrm>
        </p:grpSpPr>
        <p:sp>
          <p:nvSpPr>
            <p:cNvPr id="40" name="Google Shape;92;p3">
              <a:extLst>
                <a:ext uri="{FF2B5EF4-FFF2-40B4-BE49-F238E27FC236}">
                  <a16:creationId xmlns:a16="http://schemas.microsoft.com/office/drawing/2014/main" id="{966C72D0-8928-4A8B-B784-EFCF51FB9236}"/>
                </a:ext>
              </a:extLst>
            </p:cNvPr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1" name="Google Shape;93;p3">
              <a:extLst>
                <a:ext uri="{FF2B5EF4-FFF2-40B4-BE49-F238E27FC236}">
                  <a16:creationId xmlns:a16="http://schemas.microsoft.com/office/drawing/2014/main" id="{88B98DAE-52DF-4176-B741-60C99AB7BFEF}"/>
                </a:ext>
              </a:extLst>
            </p:cNvPr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  <p:sp>
          <p:nvSpPr>
            <p:cNvPr id="42" name="Google Shape;94;p3">
              <a:extLst>
                <a:ext uri="{FF2B5EF4-FFF2-40B4-BE49-F238E27FC236}">
                  <a16:creationId xmlns:a16="http://schemas.microsoft.com/office/drawing/2014/main" id="{B89E4CE8-B5C4-492F-8B3D-557103B7899D}"/>
                </a:ext>
              </a:extLst>
            </p:cNvPr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5829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collaborat.com/nilakantasrinivasan-j-author/" TargetMode="External"/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3EC6C26C-7DA7-4C71-F1FA-59C73E8011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54FD6182-0B8A-003E-8947-5940CCADEB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439EFAC-A350-B05A-C8CA-3C81DF060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714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8EC522-8C37-DEA8-21CE-2783F9B17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524029C3-4C42-CE5F-E8B2-F428D01B6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77F7C8-9B30-BD5C-DA16-FC36F6647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954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DBDCC2A-0BD9-E5F0-F0A3-EB68B5ABF9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841C36E-B94E-FF3B-C4CB-16A82BD13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5A9994-857A-7CD7-5BD6-022A95EB9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42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35EF2A4-5D73-66F5-330E-073060B1FD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793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28017F-DA6B-4C90-4F0B-19F2763BC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614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367F117-5951-24DA-C821-68D94C1AC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05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CF82DB9-7678-7965-1C0F-098C4362EFED}"/>
              </a:ext>
            </a:extLst>
          </p:cNvPr>
          <p:cNvSpPr/>
          <p:nvPr/>
        </p:nvSpPr>
        <p:spPr>
          <a:xfrm>
            <a:off x="0" y="0"/>
            <a:ext cx="861237" cy="7868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2" name="Picture 1">
            <a:hlinkClick r:id="rId2"/>
            <a:extLst>
              <a:ext uri="{FF2B5EF4-FFF2-40B4-BE49-F238E27FC236}">
                <a16:creationId xmlns:a16="http://schemas.microsoft.com/office/drawing/2014/main" id="{99298F87-3FC8-5BAD-30A3-BFD65B68F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237" y="1277173"/>
            <a:ext cx="10290940" cy="388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252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8A2B12-5104-A609-091D-D7F7700B5A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7195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954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Slide Number Placeholder 4">
            <a:extLst>
              <a:ext uri="{FF2B5EF4-FFF2-40B4-BE49-F238E27FC236}">
                <a16:creationId xmlns:a16="http://schemas.microsoft.com/office/drawing/2014/main" id="{005316ED-8739-43DC-97CC-1B488BE4BBB0}"/>
              </a:ext>
            </a:extLst>
          </p:cNvPr>
          <p:cNvSpPr txBox="1">
            <a:spLocks/>
          </p:cNvSpPr>
          <p:nvPr/>
        </p:nvSpPr>
        <p:spPr>
          <a:xfrm>
            <a:off x="5541112" y="6499345"/>
            <a:ext cx="5666964" cy="26856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11FFA0-BF65-4E64-B0F7-2CC37A6D414D}" type="slidenum">
              <a:rPr kumimoji="0" lang="en-IN" sz="1100" b="0" i="0" u="none" strike="noStrike" kern="1200" cap="none" spc="0" normalizeH="0" baseline="0" noProof="0" smtClean="0">
                <a:ln>
                  <a:noFill/>
                </a:ln>
                <a:solidFill>
                  <a:srgbClr val="323F4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r>
              <a:rPr kumimoji="0" lang="en-IN" sz="1100" b="0" i="0" u="none" strike="noStrike" kern="1200" cap="none" spc="0" normalizeH="0" baseline="0" noProof="0" dirty="0">
                <a:ln>
                  <a:noFill/>
                </a:ln>
                <a:solidFill>
                  <a:srgbClr val="323F4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                                                       Canopus Business Management Group  - India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FC0330-AB9E-A262-2F3C-5160F2740F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84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097953"/>
      </p:ext>
    </p:extLst>
  </p:cSld>
  <p:clrMapOvr>
    <a:masterClrMapping/>
  </p:clrMapOvr>
</p:sld>
</file>

<file path=ppt/theme/theme1.xml><?xml version="1.0" encoding="utf-8"?>
<a:theme xmlns:a="http://schemas.openxmlformats.org/drawingml/2006/main" name="2022 Canopus Theme File">
  <a:themeElements>
    <a:clrScheme name="Custom 1">
      <a:dk1>
        <a:srgbClr val="323F4F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2 Canopus Theme File" id="{19DD97E2-0B4A-4433-9733-109F5A71BBA6}" vid="{29FD009F-3A68-4650-BB79-3D65712DC576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8FA01215-55BB-4BF2-9F1C-D87EECD090B3}" vid="{94F9B317-BF33-48B6-AC2A-967FFF5B09D4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8FA01215-55BB-4BF2-9F1C-D87EECD090B3}" vid="{5BF53290-8E87-418F-B55E-E5BE86E9B84C}"/>
    </a:ext>
  </a:extLst>
</a:theme>
</file>

<file path=ppt/theme/theme4.xml><?xml version="1.0" encoding="utf-8"?>
<a:theme xmlns:a="http://schemas.openxmlformats.org/drawingml/2006/main" name="2022 Canopus Theme File">
  <a:themeElements>
    <a:clrScheme name="Custom 1">
      <a:dk1>
        <a:srgbClr val="323F4F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2 Canopus Theme File" id="{8184DCCF-4017-4C51-A296-3AB3EE0F459B}" vid="{8AFFD64A-E29C-413C-8DAC-998B7DB49EDC}"/>
    </a:ext>
  </a:extLst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8FA01215-55BB-4BF2-9F1C-D87EECD090B3}" vid="{94F9B317-BF33-48B6-AC2A-967FFF5B09D4}"/>
    </a:ext>
  </a:extLst>
</a:theme>
</file>

<file path=ppt/theme/theme6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8FA01215-55BB-4BF2-9F1C-D87EECD090B3}" vid="{5BF53290-8E87-418F-B55E-E5BE86E9B84C}"/>
    </a:ext>
  </a:extLst>
</a:theme>
</file>

<file path=ppt/theme/theme7.xml><?xml version="1.0" encoding="utf-8"?>
<a:theme xmlns:a="http://schemas.openxmlformats.org/drawingml/2006/main" name="2023 Canopus">
  <a:themeElements>
    <a:clrScheme name="Custom 1">
      <a:dk1>
        <a:srgbClr val="323F4F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3 Canopus" id="{FAF411D0-DBF5-429F-A099-266D0146CC1B}" vid="{FA3958A6-77D2-4239-902C-364B666D5AEC}"/>
    </a:ext>
  </a:extLst>
</a:theme>
</file>

<file path=ppt/theme/theme8.xml><?xml version="1.0" encoding="utf-8"?>
<a:theme xmlns:a="http://schemas.openxmlformats.org/drawingml/2006/main" name="1_2022 Canopus Theme File">
  <a:themeElements>
    <a:clrScheme name="Custom 1">
      <a:dk1>
        <a:srgbClr val="323F4F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2 Canopus Theme File" id="{8184DCCF-4017-4C51-A296-3AB3EE0F459B}" vid="{8AFFD64A-E29C-413C-8DAC-998B7DB49EDC}"/>
    </a:ext>
  </a:extLst>
</a:theme>
</file>

<file path=ppt/theme/theme9.xml><?xml version="1.0" encoding="utf-8"?>
<a:theme xmlns:a="http://schemas.openxmlformats.org/drawingml/2006/main" name="3rdparty">
  <a:themeElements>
    <a:clrScheme name="Custom 1">
      <a:dk1>
        <a:srgbClr val="323F4F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rdparty" id="{D4CCC6EA-CED2-4C7E-9312-17420E30B812}" vid="{80081923-AB0B-478B-997E-F9B54F4E6F5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196</TotalTime>
  <Words>7</Words>
  <Application>Microsoft Office PowerPoint</Application>
  <PresentationFormat>Widescreen</PresentationFormat>
  <Paragraphs>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9</vt:i4>
      </vt:variant>
    </vt:vector>
  </HeadingPairs>
  <TitlesOfParts>
    <vt:vector size="24" baseType="lpstr">
      <vt:lpstr>Arial</vt:lpstr>
      <vt:lpstr>Arial Narrow</vt:lpstr>
      <vt:lpstr>Calibri</vt:lpstr>
      <vt:lpstr>Calibri Light</vt:lpstr>
      <vt:lpstr>Fjalla One</vt:lpstr>
      <vt:lpstr>2022 Canopus Theme File</vt:lpstr>
      <vt:lpstr>Custom Design</vt:lpstr>
      <vt:lpstr>1_Custom Design</vt:lpstr>
      <vt:lpstr>2022 Canopus Theme File</vt:lpstr>
      <vt:lpstr>2_Custom Design</vt:lpstr>
      <vt:lpstr>3_Custom Design</vt:lpstr>
      <vt:lpstr>2023 Canopus</vt:lpstr>
      <vt:lpstr>1_2022 Canopus Theme File</vt:lpstr>
      <vt:lpstr>3rdparty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NJ</dc:creator>
  <cp:lastModifiedBy>NJ</cp:lastModifiedBy>
  <cp:revision>10</cp:revision>
  <dcterms:created xsi:type="dcterms:W3CDTF">2023-06-19T06:28:11Z</dcterms:created>
  <dcterms:modified xsi:type="dcterms:W3CDTF">2023-06-19T09:46:08Z</dcterms:modified>
</cp:coreProperties>
</file>